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4" r:id="rId6"/>
    <p:sldId id="265"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95" autoAdjust="0"/>
    <p:restoredTop sz="95179"/>
  </p:normalViewPr>
  <p:slideViewPr>
    <p:cSldViewPr snapToGrid="0">
      <p:cViewPr varScale="1">
        <p:scale>
          <a:sx n="64" d="100"/>
          <a:sy n="64" d="100"/>
        </p:scale>
        <p:origin x="176" y="7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3" Type="http://schemas.openxmlformats.org/officeDocument/2006/relationships/hyperlink" Target="http://issuu.com/alphalambdadelta/docs/torch_2018_-_south_carolina__univer?e=27008546/62719259" TargetMode="External"/><Relationship Id="rId2" Type="http://schemas.openxmlformats.org/officeDocument/2006/relationships/hyperlink" Target="http://issuu.com/alphalambdadelta/docs/torch_2018_-_longwood_university_-_?e=27008546/62719341" TargetMode="External"/><Relationship Id="rId1" Type="http://schemas.openxmlformats.org/officeDocument/2006/relationships/hyperlink" Target="http://issuu.com/alphalambdadelta/docs/torch_2018_-_northwestern_state_uni?e=27008546/62719422" TargetMode="External"/></Relationships>
</file>

<file path=ppt/diagrams/_rels/data4.xml.rels><?xml version="1.0" encoding="UTF-8" standalone="yes"?>
<Relationships xmlns="http://schemas.openxmlformats.org/package/2006/relationships"><Relationship Id="rId3" Type="http://schemas.openxmlformats.org/officeDocument/2006/relationships/hyperlink" Target="http://issuu.com/alphalambdadelta/docs/flame_2018_-_connecticut__universit?e=27008546/62720209" TargetMode="External"/><Relationship Id="rId2" Type="http://schemas.openxmlformats.org/officeDocument/2006/relationships/hyperlink" Target="http://issuu.com/alphalambdadelta/docs/flame_2018_-_cincinnati__university?e=27008546/62720266" TargetMode="External"/><Relationship Id="rId1" Type="http://schemas.openxmlformats.org/officeDocument/2006/relationships/hyperlink" Target="http://issuu.com/alphalambdadelta/docs/flame_2018_-_california_university_?e=27008546/62720317" TargetMode="External"/><Relationship Id="rId5" Type="http://schemas.openxmlformats.org/officeDocument/2006/relationships/hyperlink" Target="http://issuu.com/alphalambdadelta/docs/flame_2018_-_iupui_-_scrapbook?e=27008546/62720031" TargetMode="External"/><Relationship Id="rId4" Type="http://schemas.openxmlformats.org/officeDocument/2006/relationships/hyperlink" Target="http://issuu.com/alphalambdadelta/docs/flame_2018_-_dickinson_college_-_sc?e=27008546/62720152" TargetMode="External"/></Relationships>
</file>

<file path=ppt/diagrams/_rels/data5.xml.rels><?xml version="1.0" encoding="UTF-8" standalone="yes"?>
<Relationships xmlns="http://schemas.openxmlformats.org/package/2006/relationships"><Relationship Id="rId3" Type="http://schemas.openxmlformats.org/officeDocument/2006/relationships/hyperlink" Target="http://issuu.com/alphalambdadelta/docs/flame_2018_-_western_michigan_unive?e=27008546/62719539" TargetMode="External"/><Relationship Id="rId2" Type="http://schemas.openxmlformats.org/officeDocument/2006/relationships/hyperlink" Target="http://issuu.com/alphalambdadelta/docs/flame_2018_-_purdue_university_-_sc?e=27008546/62719690" TargetMode="External"/><Relationship Id="rId1" Type="http://schemas.openxmlformats.org/officeDocument/2006/relationships/hyperlink" Target="https://www.mixbook.com/photo-books/interests/ald-pes-17583964?vk=ymWDidOAWC" TargetMode="External"/><Relationship Id="rId6" Type="http://schemas.openxmlformats.org/officeDocument/2006/relationships/hyperlink" Target="http://issuu.com/alphalambdadelta/docs/flame_2018_-_oklahoma__university_o?e=27008546/62719903" TargetMode="External"/><Relationship Id="rId5" Type="http://schemas.openxmlformats.org/officeDocument/2006/relationships/hyperlink" Target="http://issuu.com/alphalambdadelta/docs/flame_2018_-_morningside_college_-_?e=27008546/62719943" TargetMode="External"/><Relationship Id="rId4" Type="http://schemas.openxmlformats.org/officeDocument/2006/relationships/hyperlink" Target="https://www.mixbook.com/photo-books/interests/umd-ald-pes-2017-2018-16656247?vk=mK4wXkUjgU"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issuu.com/alphalambdadelta/docs/torch_2018_-_south_carolina__univer?e=27008546/62719259" TargetMode="External"/><Relationship Id="rId2" Type="http://schemas.openxmlformats.org/officeDocument/2006/relationships/hyperlink" Target="http://issuu.com/alphalambdadelta/docs/torch_2018_-_longwood_university_-_?e=27008546/62719341" TargetMode="External"/><Relationship Id="rId1" Type="http://schemas.openxmlformats.org/officeDocument/2006/relationships/hyperlink" Target="http://issuu.com/alphalambdadelta/docs/torch_2018_-_northwestern_state_uni?e=27008546/62719422"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http://issuu.com/alphalambdadelta/docs/flame_2018_-_connecticut__universit?e=27008546/62720209" TargetMode="External"/><Relationship Id="rId2" Type="http://schemas.openxmlformats.org/officeDocument/2006/relationships/hyperlink" Target="http://issuu.com/alphalambdadelta/docs/flame_2018_-_cincinnati__university?e=27008546/62720266" TargetMode="External"/><Relationship Id="rId1" Type="http://schemas.openxmlformats.org/officeDocument/2006/relationships/hyperlink" Target="http://issuu.com/alphalambdadelta/docs/flame_2018_-_california_university_?e=27008546/62720317" TargetMode="External"/><Relationship Id="rId5" Type="http://schemas.openxmlformats.org/officeDocument/2006/relationships/hyperlink" Target="http://issuu.com/alphalambdadelta/docs/flame_2018_-_iupui_-_scrapbook?e=27008546/62720031" TargetMode="External"/><Relationship Id="rId4" Type="http://schemas.openxmlformats.org/officeDocument/2006/relationships/hyperlink" Target="http://issuu.com/alphalambdadelta/docs/flame_2018_-_dickinson_college_-_sc?e=27008546/62720152"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http://issuu.com/alphalambdadelta/docs/flame_2018_-_western_michigan_unive?e=27008546/62719539" TargetMode="External"/><Relationship Id="rId2" Type="http://schemas.openxmlformats.org/officeDocument/2006/relationships/hyperlink" Target="http://issuu.com/alphalambdadelta/docs/flame_2018_-_purdue_university_-_sc?e=27008546/62719690" TargetMode="External"/><Relationship Id="rId1" Type="http://schemas.openxmlformats.org/officeDocument/2006/relationships/hyperlink" Target="https://www.mixbook.com/photo-books/interests/ald-pes-17583964?vk=ymWDidOAWC" TargetMode="External"/><Relationship Id="rId6" Type="http://schemas.openxmlformats.org/officeDocument/2006/relationships/hyperlink" Target="http://issuu.com/alphalambdadelta/docs/flame_2018_-_oklahoma__university_o?e=27008546/62719903" TargetMode="External"/><Relationship Id="rId5" Type="http://schemas.openxmlformats.org/officeDocument/2006/relationships/hyperlink" Target="http://issuu.com/alphalambdadelta/docs/flame_2018_-_morningside_college_-_?e=27008546/62719943" TargetMode="External"/><Relationship Id="rId4" Type="http://schemas.openxmlformats.org/officeDocument/2006/relationships/hyperlink" Target="https://www.mixbook.com/photo-books/interests/umd-ald-pes-2017-2018-16656247?vk=mK4wXkUjgU"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5E46D5-D192-4F1C-97B2-E8D53489477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7A77276-677A-47BC-A2F2-808F7154F82D}">
      <dgm:prSet/>
      <dgm:spPr/>
      <dgm:t>
        <a:bodyPr/>
        <a:lstStyle/>
        <a:p>
          <a:r>
            <a:rPr lang="en-US" b="1" dirty="0">
              <a:solidFill>
                <a:schemeClr val="bg1"/>
              </a:solidFill>
            </a:rPr>
            <a:t>Chapter Involvement</a:t>
          </a:r>
        </a:p>
      </dgm:t>
    </dgm:pt>
    <dgm:pt modelId="{62401AA1-88B4-4139-9703-C1994AB7763D}" type="parTrans" cxnId="{E378BA38-34EF-4910-A49A-9370604DF3AB}">
      <dgm:prSet/>
      <dgm:spPr/>
      <dgm:t>
        <a:bodyPr/>
        <a:lstStyle/>
        <a:p>
          <a:endParaRPr lang="en-US"/>
        </a:p>
      </dgm:t>
    </dgm:pt>
    <dgm:pt modelId="{319A8DED-446B-4ACA-8564-082602A4292E}" type="sibTrans" cxnId="{E378BA38-34EF-4910-A49A-9370604DF3AB}">
      <dgm:prSet/>
      <dgm:spPr/>
      <dgm:t>
        <a:bodyPr/>
        <a:lstStyle/>
        <a:p>
          <a:endParaRPr lang="en-US"/>
        </a:p>
      </dgm:t>
    </dgm:pt>
    <dgm:pt modelId="{86DE7E66-1901-49C1-8E7A-B5CC46913CD3}">
      <dgm:prSet/>
      <dgm:spPr/>
      <dgm:t>
        <a:bodyPr/>
        <a:lstStyle/>
        <a:p>
          <a:r>
            <a:rPr lang="en-US" b="1" dirty="0">
              <a:solidFill>
                <a:schemeClr val="bg1"/>
              </a:solidFill>
            </a:rPr>
            <a:t>Chapter Communication</a:t>
          </a:r>
        </a:p>
      </dgm:t>
    </dgm:pt>
    <dgm:pt modelId="{E81C9BC3-7933-40D7-B7B7-6D76DFA7D39B}" type="parTrans" cxnId="{B8D54A6B-B323-49F2-95FA-211354D5C1C4}">
      <dgm:prSet/>
      <dgm:spPr/>
      <dgm:t>
        <a:bodyPr/>
        <a:lstStyle/>
        <a:p>
          <a:endParaRPr lang="en-US"/>
        </a:p>
      </dgm:t>
    </dgm:pt>
    <dgm:pt modelId="{7B1165C7-96D4-4A94-9DDA-2D15B5CF9064}" type="sibTrans" cxnId="{B8D54A6B-B323-49F2-95FA-211354D5C1C4}">
      <dgm:prSet/>
      <dgm:spPr/>
      <dgm:t>
        <a:bodyPr/>
        <a:lstStyle/>
        <a:p>
          <a:endParaRPr lang="en-US"/>
        </a:p>
      </dgm:t>
    </dgm:pt>
    <dgm:pt modelId="{EE674E98-04CB-4128-9EBA-342121ADDF88}">
      <dgm:prSet/>
      <dgm:spPr/>
      <dgm:t>
        <a:bodyPr/>
        <a:lstStyle/>
        <a:p>
          <a:r>
            <a:rPr lang="en-US" b="1" dirty="0">
              <a:solidFill>
                <a:schemeClr val="bg1"/>
              </a:solidFill>
            </a:rPr>
            <a:t>Campus Involvement </a:t>
          </a:r>
        </a:p>
      </dgm:t>
    </dgm:pt>
    <dgm:pt modelId="{7260ECEF-ED20-4CF5-BE54-460463C631FF}" type="parTrans" cxnId="{BEC5EE6B-1101-4BC5-A4B6-3E923A2A1022}">
      <dgm:prSet/>
      <dgm:spPr/>
      <dgm:t>
        <a:bodyPr/>
        <a:lstStyle/>
        <a:p>
          <a:endParaRPr lang="en-US"/>
        </a:p>
      </dgm:t>
    </dgm:pt>
    <dgm:pt modelId="{FD63D01D-B322-4FBE-9B6B-0CAFD4D78D03}" type="sibTrans" cxnId="{BEC5EE6B-1101-4BC5-A4B6-3E923A2A1022}">
      <dgm:prSet/>
      <dgm:spPr/>
      <dgm:t>
        <a:bodyPr/>
        <a:lstStyle/>
        <a:p>
          <a:endParaRPr lang="en-US"/>
        </a:p>
      </dgm:t>
    </dgm:pt>
    <dgm:pt modelId="{8FECAB58-96DB-4FA2-BC00-056D472C7205}">
      <dgm:prSet/>
      <dgm:spPr/>
      <dgm:t>
        <a:bodyPr/>
        <a:lstStyle/>
        <a:p>
          <a:r>
            <a:rPr lang="en-US" b="1" dirty="0">
              <a:solidFill>
                <a:schemeClr val="bg1"/>
              </a:solidFill>
            </a:rPr>
            <a:t>Presentation</a:t>
          </a:r>
        </a:p>
      </dgm:t>
    </dgm:pt>
    <dgm:pt modelId="{6D011BE0-4D64-4347-8D56-8FF8CBFE46BD}" type="parTrans" cxnId="{540391EA-8713-4386-AD61-0EA8B10EAA0E}">
      <dgm:prSet/>
      <dgm:spPr/>
      <dgm:t>
        <a:bodyPr/>
        <a:lstStyle/>
        <a:p>
          <a:endParaRPr lang="en-US"/>
        </a:p>
      </dgm:t>
    </dgm:pt>
    <dgm:pt modelId="{07263F25-58CE-4FE8-9EC6-6BE2DE7CFF68}" type="sibTrans" cxnId="{540391EA-8713-4386-AD61-0EA8B10EAA0E}">
      <dgm:prSet/>
      <dgm:spPr/>
      <dgm:t>
        <a:bodyPr/>
        <a:lstStyle/>
        <a:p>
          <a:endParaRPr lang="en-US"/>
        </a:p>
      </dgm:t>
    </dgm:pt>
    <dgm:pt modelId="{ECDE3934-389A-4B91-803B-5CFBAC1B2126}" type="pres">
      <dgm:prSet presAssocID="{2D5E46D5-D192-4F1C-97B2-E8D534894773}" presName="linear" presStyleCnt="0">
        <dgm:presLayoutVars>
          <dgm:animLvl val="lvl"/>
          <dgm:resizeHandles val="exact"/>
        </dgm:presLayoutVars>
      </dgm:prSet>
      <dgm:spPr/>
    </dgm:pt>
    <dgm:pt modelId="{4A3574BE-3183-4BC5-871A-7DE1503B7E67}" type="pres">
      <dgm:prSet presAssocID="{F7A77276-677A-47BC-A2F2-808F7154F82D}" presName="parentText" presStyleLbl="node1" presStyleIdx="0" presStyleCnt="4">
        <dgm:presLayoutVars>
          <dgm:chMax val="0"/>
          <dgm:bulletEnabled val="1"/>
        </dgm:presLayoutVars>
      </dgm:prSet>
      <dgm:spPr/>
    </dgm:pt>
    <dgm:pt modelId="{96CA4598-F623-4005-8AFF-ED2599954017}" type="pres">
      <dgm:prSet presAssocID="{319A8DED-446B-4ACA-8564-082602A4292E}" presName="spacer" presStyleCnt="0"/>
      <dgm:spPr/>
    </dgm:pt>
    <dgm:pt modelId="{0D4CFB93-FABD-41E5-B999-7E50A804C73D}" type="pres">
      <dgm:prSet presAssocID="{86DE7E66-1901-49C1-8E7A-B5CC46913CD3}" presName="parentText" presStyleLbl="node1" presStyleIdx="1" presStyleCnt="4">
        <dgm:presLayoutVars>
          <dgm:chMax val="0"/>
          <dgm:bulletEnabled val="1"/>
        </dgm:presLayoutVars>
      </dgm:prSet>
      <dgm:spPr/>
    </dgm:pt>
    <dgm:pt modelId="{D5917B4E-DA4A-4FE6-BB4F-032B30F22A1B}" type="pres">
      <dgm:prSet presAssocID="{7B1165C7-96D4-4A94-9DDA-2D15B5CF9064}" presName="spacer" presStyleCnt="0"/>
      <dgm:spPr/>
    </dgm:pt>
    <dgm:pt modelId="{0804FEB7-5074-404C-B1A1-3093C13D0EF6}" type="pres">
      <dgm:prSet presAssocID="{EE674E98-04CB-4128-9EBA-342121ADDF88}" presName="parentText" presStyleLbl="node1" presStyleIdx="2" presStyleCnt="4">
        <dgm:presLayoutVars>
          <dgm:chMax val="0"/>
          <dgm:bulletEnabled val="1"/>
        </dgm:presLayoutVars>
      </dgm:prSet>
      <dgm:spPr/>
    </dgm:pt>
    <dgm:pt modelId="{C2CB2C71-98E3-44B2-8D3C-57D3EE6FE412}" type="pres">
      <dgm:prSet presAssocID="{FD63D01D-B322-4FBE-9B6B-0CAFD4D78D03}" presName="spacer" presStyleCnt="0"/>
      <dgm:spPr/>
    </dgm:pt>
    <dgm:pt modelId="{5A3D8BFD-C560-4E1C-8DF4-8BA3AE6499BF}" type="pres">
      <dgm:prSet presAssocID="{8FECAB58-96DB-4FA2-BC00-056D472C7205}" presName="parentText" presStyleLbl="node1" presStyleIdx="3" presStyleCnt="4">
        <dgm:presLayoutVars>
          <dgm:chMax val="0"/>
          <dgm:bulletEnabled val="1"/>
        </dgm:presLayoutVars>
      </dgm:prSet>
      <dgm:spPr/>
    </dgm:pt>
  </dgm:ptLst>
  <dgm:cxnLst>
    <dgm:cxn modelId="{E378BA38-34EF-4910-A49A-9370604DF3AB}" srcId="{2D5E46D5-D192-4F1C-97B2-E8D534894773}" destId="{F7A77276-677A-47BC-A2F2-808F7154F82D}" srcOrd="0" destOrd="0" parTransId="{62401AA1-88B4-4139-9703-C1994AB7763D}" sibTransId="{319A8DED-446B-4ACA-8564-082602A4292E}"/>
    <dgm:cxn modelId="{3D747440-DBE9-44E5-9688-4DAD514AFCCB}" type="presOf" srcId="{2D5E46D5-D192-4F1C-97B2-E8D534894773}" destId="{ECDE3934-389A-4B91-803B-5CFBAC1B2126}" srcOrd="0" destOrd="0" presId="urn:microsoft.com/office/officeart/2005/8/layout/vList2"/>
    <dgm:cxn modelId="{07554A56-6658-44F1-B2D8-94FE3EB8F383}" type="presOf" srcId="{8FECAB58-96DB-4FA2-BC00-056D472C7205}" destId="{5A3D8BFD-C560-4E1C-8DF4-8BA3AE6499BF}" srcOrd="0" destOrd="0" presId="urn:microsoft.com/office/officeart/2005/8/layout/vList2"/>
    <dgm:cxn modelId="{B8D54A6B-B323-49F2-95FA-211354D5C1C4}" srcId="{2D5E46D5-D192-4F1C-97B2-E8D534894773}" destId="{86DE7E66-1901-49C1-8E7A-B5CC46913CD3}" srcOrd="1" destOrd="0" parTransId="{E81C9BC3-7933-40D7-B7B7-6D76DFA7D39B}" sibTransId="{7B1165C7-96D4-4A94-9DDA-2D15B5CF9064}"/>
    <dgm:cxn modelId="{BEC5EE6B-1101-4BC5-A4B6-3E923A2A1022}" srcId="{2D5E46D5-D192-4F1C-97B2-E8D534894773}" destId="{EE674E98-04CB-4128-9EBA-342121ADDF88}" srcOrd="2" destOrd="0" parTransId="{7260ECEF-ED20-4CF5-BE54-460463C631FF}" sibTransId="{FD63D01D-B322-4FBE-9B6B-0CAFD4D78D03}"/>
    <dgm:cxn modelId="{E376A896-34E0-4E04-8654-8CA27C901EF5}" type="presOf" srcId="{F7A77276-677A-47BC-A2F2-808F7154F82D}" destId="{4A3574BE-3183-4BC5-871A-7DE1503B7E67}" srcOrd="0" destOrd="0" presId="urn:microsoft.com/office/officeart/2005/8/layout/vList2"/>
    <dgm:cxn modelId="{F19A76B1-F754-4AA7-93E3-FA0A0BD1DA53}" type="presOf" srcId="{86DE7E66-1901-49C1-8E7A-B5CC46913CD3}" destId="{0D4CFB93-FABD-41E5-B999-7E50A804C73D}" srcOrd="0" destOrd="0" presId="urn:microsoft.com/office/officeart/2005/8/layout/vList2"/>
    <dgm:cxn modelId="{BFF93BC8-A88F-4FCE-8F60-13CEA6ECCEE2}" type="presOf" srcId="{EE674E98-04CB-4128-9EBA-342121ADDF88}" destId="{0804FEB7-5074-404C-B1A1-3093C13D0EF6}" srcOrd="0" destOrd="0" presId="urn:microsoft.com/office/officeart/2005/8/layout/vList2"/>
    <dgm:cxn modelId="{540391EA-8713-4386-AD61-0EA8B10EAA0E}" srcId="{2D5E46D5-D192-4F1C-97B2-E8D534894773}" destId="{8FECAB58-96DB-4FA2-BC00-056D472C7205}" srcOrd="3" destOrd="0" parTransId="{6D011BE0-4D64-4347-8D56-8FF8CBFE46BD}" sibTransId="{07263F25-58CE-4FE8-9EC6-6BE2DE7CFF68}"/>
    <dgm:cxn modelId="{811B74A4-2E9F-4A75-892D-A0F147A97B04}" type="presParOf" srcId="{ECDE3934-389A-4B91-803B-5CFBAC1B2126}" destId="{4A3574BE-3183-4BC5-871A-7DE1503B7E67}" srcOrd="0" destOrd="0" presId="urn:microsoft.com/office/officeart/2005/8/layout/vList2"/>
    <dgm:cxn modelId="{6BD0A251-196B-4B08-8B46-9E0CEA21601D}" type="presParOf" srcId="{ECDE3934-389A-4B91-803B-5CFBAC1B2126}" destId="{96CA4598-F623-4005-8AFF-ED2599954017}" srcOrd="1" destOrd="0" presId="urn:microsoft.com/office/officeart/2005/8/layout/vList2"/>
    <dgm:cxn modelId="{FD458EA3-6EB3-452E-BBF4-5883882340A5}" type="presParOf" srcId="{ECDE3934-389A-4B91-803B-5CFBAC1B2126}" destId="{0D4CFB93-FABD-41E5-B999-7E50A804C73D}" srcOrd="2" destOrd="0" presId="urn:microsoft.com/office/officeart/2005/8/layout/vList2"/>
    <dgm:cxn modelId="{4366A300-04BC-4A40-B996-7482624189AE}" type="presParOf" srcId="{ECDE3934-389A-4B91-803B-5CFBAC1B2126}" destId="{D5917B4E-DA4A-4FE6-BB4F-032B30F22A1B}" srcOrd="3" destOrd="0" presId="urn:microsoft.com/office/officeart/2005/8/layout/vList2"/>
    <dgm:cxn modelId="{D9D536C4-589A-4676-8790-5B84657BAAE1}" type="presParOf" srcId="{ECDE3934-389A-4B91-803B-5CFBAC1B2126}" destId="{0804FEB7-5074-404C-B1A1-3093C13D0EF6}" srcOrd="4" destOrd="0" presId="urn:microsoft.com/office/officeart/2005/8/layout/vList2"/>
    <dgm:cxn modelId="{4337B735-A59F-4B56-8CE4-673B11202EEC}" type="presParOf" srcId="{ECDE3934-389A-4B91-803B-5CFBAC1B2126}" destId="{C2CB2C71-98E3-44B2-8D3C-57D3EE6FE412}" srcOrd="5" destOrd="0" presId="urn:microsoft.com/office/officeart/2005/8/layout/vList2"/>
    <dgm:cxn modelId="{23627C13-BA9D-40F0-9271-A64FF879C441}" type="presParOf" srcId="{ECDE3934-389A-4B91-803B-5CFBAC1B2126}" destId="{5A3D8BFD-C560-4E1C-8DF4-8BA3AE6499BF}"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5E46D5-D192-4F1C-97B2-E8D53489477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7A77276-677A-47BC-A2F2-808F7154F82D}">
      <dgm:prSet/>
      <dgm:spPr/>
      <dgm:t>
        <a:bodyPr/>
        <a:lstStyle/>
        <a:p>
          <a:r>
            <a:rPr lang="en-US" b="1" dirty="0">
              <a:solidFill>
                <a:schemeClr val="tx1"/>
              </a:solidFill>
            </a:rPr>
            <a:t>Snapshots of members in action</a:t>
          </a:r>
        </a:p>
      </dgm:t>
    </dgm:pt>
    <dgm:pt modelId="{62401AA1-88B4-4139-9703-C1994AB7763D}" type="parTrans" cxnId="{E378BA38-34EF-4910-A49A-9370604DF3AB}">
      <dgm:prSet/>
      <dgm:spPr/>
      <dgm:t>
        <a:bodyPr/>
        <a:lstStyle/>
        <a:p>
          <a:endParaRPr lang="en-US"/>
        </a:p>
      </dgm:t>
    </dgm:pt>
    <dgm:pt modelId="{319A8DED-446B-4ACA-8564-082602A4292E}" type="sibTrans" cxnId="{E378BA38-34EF-4910-A49A-9370604DF3AB}">
      <dgm:prSet/>
      <dgm:spPr/>
      <dgm:t>
        <a:bodyPr/>
        <a:lstStyle/>
        <a:p>
          <a:endParaRPr lang="en-US"/>
        </a:p>
      </dgm:t>
    </dgm:pt>
    <dgm:pt modelId="{86DE7E66-1901-49C1-8E7A-B5CC46913CD3}">
      <dgm:prSet/>
      <dgm:spPr/>
      <dgm:t>
        <a:bodyPr/>
        <a:lstStyle/>
        <a:p>
          <a:r>
            <a:rPr lang="en-US" b="1" dirty="0">
              <a:solidFill>
                <a:schemeClr val="tx1"/>
              </a:solidFill>
            </a:rPr>
            <a:t>Captions, quotes</a:t>
          </a:r>
        </a:p>
      </dgm:t>
    </dgm:pt>
    <dgm:pt modelId="{E81C9BC3-7933-40D7-B7B7-6D76DFA7D39B}" type="parTrans" cxnId="{B8D54A6B-B323-49F2-95FA-211354D5C1C4}">
      <dgm:prSet/>
      <dgm:spPr/>
      <dgm:t>
        <a:bodyPr/>
        <a:lstStyle/>
        <a:p>
          <a:endParaRPr lang="en-US"/>
        </a:p>
      </dgm:t>
    </dgm:pt>
    <dgm:pt modelId="{7B1165C7-96D4-4A94-9DDA-2D15B5CF9064}" type="sibTrans" cxnId="{B8D54A6B-B323-49F2-95FA-211354D5C1C4}">
      <dgm:prSet/>
      <dgm:spPr/>
      <dgm:t>
        <a:bodyPr/>
        <a:lstStyle/>
        <a:p>
          <a:endParaRPr lang="en-US"/>
        </a:p>
      </dgm:t>
    </dgm:pt>
    <dgm:pt modelId="{EE674E98-04CB-4128-9EBA-342121ADDF88}">
      <dgm:prSet/>
      <dgm:spPr/>
      <dgm:t>
        <a:bodyPr/>
        <a:lstStyle/>
        <a:p>
          <a:r>
            <a:rPr lang="en-US" b="1" dirty="0">
              <a:solidFill>
                <a:schemeClr val="tx1"/>
              </a:solidFill>
            </a:rPr>
            <a:t>Letters, emails, flyers, brochures</a:t>
          </a:r>
        </a:p>
      </dgm:t>
    </dgm:pt>
    <dgm:pt modelId="{7260ECEF-ED20-4CF5-BE54-460463C631FF}" type="parTrans" cxnId="{BEC5EE6B-1101-4BC5-A4B6-3E923A2A1022}">
      <dgm:prSet/>
      <dgm:spPr/>
      <dgm:t>
        <a:bodyPr/>
        <a:lstStyle/>
        <a:p>
          <a:endParaRPr lang="en-US"/>
        </a:p>
      </dgm:t>
    </dgm:pt>
    <dgm:pt modelId="{FD63D01D-B322-4FBE-9B6B-0CAFD4D78D03}" type="sibTrans" cxnId="{BEC5EE6B-1101-4BC5-A4B6-3E923A2A1022}">
      <dgm:prSet/>
      <dgm:spPr/>
      <dgm:t>
        <a:bodyPr/>
        <a:lstStyle/>
        <a:p>
          <a:endParaRPr lang="en-US"/>
        </a:p>
      </dgm:t>
    </dgm:pt>
    <dgm:pt modelId="{8FECAB58-96DB-4FA2-BC00-056D472C7205}">
      <dgm:prSet/>
      <dgm:spPr/>
      <dgm:t>
        <a:bodyPr/>
        <a:lstStyle/>
        <a:p>
          <a:r>
            <a:rPr lang="en-US" b="1" dirty="0">
              <a:solidFill>
                <a:schemeClr val="tx1"/>
              </a:solidFill>
            </a:rPr>
            <a:t>Agendas and minutes</a:t>
          </a:r>
        </a:p>
      </dgm:t>
    </dgm:pt>
    <dgm:pt modelId="{6D011BE0-4D64-4347-8D56-8FF8CBFE46BD}" type="parTrans" cxnId="{540391EA-8713-4386-AD61-0EA8B10EAA0E}">
      <dgm:prSet/>
      <dgm:spPr/>
      <dgm:t>
        <a:bodyPr/>
        <a:lstStyle/>
        <a:p>
          <a:endParaRPr lang="en-US"/>
        </a:p>
      </dgm:t>
    </dgm:pt>
    <dgm:pt modelId="{07263F25-58CE-4FE8-9EC6-6BE2DE7CFF68}" type="sibTrans" cxnId="{540391EA-8713-4386-AD61-0EA8B10EAA0E}">
      <dgm:prSet/>
      <dgm:spPr/>
      <dgm:t>
        <a:bodyPr/>
        <a:lstStyle/>
        <a:p>
          <a:endParaRPr lang="en-US"/>
        </a:p>
      </dgm:t>
    </dgm:pt>
    <dgm:pt modelId="{052DCF87-6FB9-5A49-9F0C-CAE9F4FBF4E6}">
      <dgm:prSet/>
      <dgm:spPr/>
      <dgm:t>
        <a:bodyPr/>
        <a:lstStyle/>
        <a:p>
          <a:r>
            <a:rPr lang="en-US" b="1" dirty="0">
              <a:solidFill>
                <a:schemeClr val="tx1"/>
              </a:solidFill>
            </a:rPr>
            <a:t>Ticket stubs, attendance sheets</a:t>
          </a:r>
        </a:p>
      </dgm:t>
    </dgm:pt>
    <dgm:pt modelId="{94BCF38F-C23E-6142-9D31-FC33C7538E16}" type="parTrans" cxnId="{19D55DD6-A9C1-8842-BB86-8F65349BEA33}">
      <dgm:prSet/>
      <dgm:spPr/>
      <dgm:t>
        <a:bodyPr/>
        <a:lstStyle/>
        <a:p>
          <a:endParaRPr lang="en-US"/>
        </a:p>
      </dgm:t>
    </dgm:pt>
    <dgm:pt modelId="{2C64D898-3E86-8648-BD66-1E9F94C42FBF}" type="sibTrans" cxnId="{19D55DD6-A9C1-8842-BB86-8F65349BEA33}">
      <dgm:prSet/>
      <dgm:spPr/>
      <dgm:t>
        <a:bodyPr/>
        <a:lstStyle/>
        <a:p>
          <a:endParaRPr lang="en-US"/>
        </a:p>
      </dgm:t>
    </dgm:pt>
    <dgm:pt modelId="{DD1F2509-6FE4-A645-938E-5C5B78A0D1D6}">
      <dgm:prSet/>
      <dgm:spPr/>
      <dgm:t>
        <a:bodyPr/>
        <a:lstStyle/>
        <a:p>
          <a:r>
            <a:rPr lang="en-US" b="1" dirty="0">
              <a:solidFill>
                <a:schemeClr val="tx1"/>
              </a:solidFill>
            </a:rPr>
            <a:t>Screenshots of websites</a:t>
          </a:r>
        </a:p>
      </dgm:t>
    </dgm:pt>
    <dgm:pt modelId="{549A5709-DF4B-3D44-8606-0BCB335E29AF}" type="parTrans" cxnId="{3D86BD5F-E542-DB4E-947D-9B28A9AD134C}">
      <dgm:prSet/>
      <dgm:spPr/>
      <dgm:t>
        <a:bodyPr/>
        <a:lstStyle/>
        <a:p>
          <a:endParaRPr lang="en-US"/>
        </a:p>
      </dgm:t>
    </dgm:pt>
    <dgm:pt modelId="{448043E9-70E1-0A4E-87B8-6C682478377C}" type="sibTrans" cxnId="{3D86BD5F-E542-DB4E-947D-9B28A9AD134C}">
      <dgm:prSet/>
      <dgm:spPr/>
      <dgm:t>
        <a:bodyPr/>
        <a:lstStyle/>
        <a:p>
          <a:endParaRPr lang="en-US"/>
        </a:p>
      </dgm:t>
    </dgm:pt>
    <dgm:pt modelId="{5C1C509A-6335-4C43-B171-2E44ACED9C90}">
      <dgm:prSet/>
      <dgm:spPr/>
      <dgm:t>
        <a:bodyPr/>
        <a:lstStyle/>
        <a:p>
          <a:r>
            <a:rPr lang="en-US" b="1" dirty="0">
              <a:solidFill>
                <a:schemeClr val="tx1"/>
              </a:solidFill>
            </a:rPr>
            <a:t>Social media pages, etc., etc.</a:t>
          </a:r>
          <a:endParaRPr lang="en-US" b="1" dirty="0">
            <a:solidFill>
              <a:srgbClr val="FFFF00"/>
            </a:solidFill>
          </a:endParaRPr>
        </a:p>
      </dgm:t>
    </dgm:pt>
    <dgm:pt modelId="{125D64A1-49A6-2F45-9A89-1DB832D7C32E}" type="parTrans" cxnId="{695EF078-DFAD-8E46-9627-EF9D74B19962}">
      <dgm:prSet/>
      <dgm:spPr/>
      <dgm:t>
        <a:bodyPr/>
        <a:lstStyle/>
        <a:p>
          <a:endParaRPr lang="en-US"/>
        </a:p>
      </dgm:t>
    </dgm:pt>
    <dgm:pt modelId="{E3FEF293-CC66-1746-BF0B-682600BC7301}" type="sibTrans" cxnId="{695EF078-DFAD-8E46-9627-EF9D74B19962}">
      <dgm:prSet/>
      <dgm:spPr/>
      <dgm:t>
        <a:bodyPr/>
        <a:lstStyle/>
        <a:p>
          <a:endParaRPr lang="en-US"/>
        </a:p>
      </dgm:t>
    </dgm:pt>
    <dgm:pt modelId="{ECDE3934-389A-4B91-803B-5CFBAC1B2126}" type="pres">
      <dgm:prSet presAssocID="{2D5E46D5-D192-4F1C-97B2-E8D534894773}" presName="linear" presStyleCnt="0">
        <dgm:presLayoutVars>
          <dgm:animLvl val="lvl"/>
          <dgm:resizeHandles val="exact"/>
        </dgm:presLayoutVars>
      </dgm:prSet>
      <dgm:spPr/>
    </dgm:pt>
    <dgm:pt modelId="{4A3574BE-3183-4BC5-871A-7DE1503B7E67}" type="pres">
      <dgm:prSet presAssocID="{F7A77276-677A-47BC-A2F2-808F7154F82D}" presName="parentText" presStyleLbl="node1" presStyleIdx="0" presStyleCnt="7" custLinFactNeighborX="-1736">
        <dgm:presLayoutVars>
          <dgm:chMax val="0"/>
          <dgm:bulletEnabled val="1"/>
        </dgm:presLayoutVars>
      </dgm:prSet>
      <dgm:spPr/>
    </dgm:pt>
    <dgm:pt modelId="{96CA4598-F623-4005-8AFF-ED2599954017}" type="pres">
      <dgm:prSet presAssocID="{319A8DED-446B-4ACA-8564-082602A4292E}" presName="spacer" presStyleCnt="0"/>
      <dgm:spPr/>
    </dgm:pt>
    <dgm:pt modelId="{0D4CFB93-FABD-41E5-B999-7E50A804C73D}" type="pres">
      <dgm:prSet presAssocID="{86DE7E66-1901-49C1-8E7A-B5CC46913CD3}" presName="parentText" presStyleLbl="node1" presStyleIdx="1" presStyleCnt="7">
        <dgm:presLayoutVars>
          <dgm:chMax val="0"/>
          <dgm:bulletEnabled val="1"/>
        </dgm:presLayoutVars>
      </dgm:prSet>
      <dgm:spPr/>
    </dgm:pt>
    <dgm:pt modelId="{D5917B4E-DA4A-4FE6-BB4F-032B30F22A1B}" type="pres">
      <dgm:prSet presAssocID="{7B1165C7-96D4-4A94-9DDA-2D15B5CF9064}" presName="spacer" presStyleCnt="0"/>
      <dgm:spPr/>
    </dgm:pt>
    <dgm:pt modelId="{0804FEB7-5074-404C-B1A1-3093C13D0EF6}" type="pres">
      <dgm:prSet presAssocID="{EE674E98-04CB-4128-9EBA-342121ADDF88}" presName="parentText" presStyleLbl="node1" presStyleIdx="2" presStyleCnt="7">
        <dgm:presLayoutVars>
          <dgm:chMax val="0"/>
          <dgm:bulletEnabled val="1"/>
        </dgm:presLayoutVars>
      </dgm:prSet>
      <dgm:spPr/>
    </dgm:pt>
    <dgm:pt modelId="{C2CB2C71-98E3-44B2-8D3C-57D3EE6FE412}" type="pres">
      <dgm:prSet presAssocID="{FD63D01D-B322-4FBE-9B6B-0CAFD4D78D03}" presName="spacer" presStyleCnt="0"/>
      <dgm:spPr/>
    </dgm:pt>
    <dgm:pt modelId="{5A3D8BFD-C560-4E1C-8DF4-8BA3AE6499BF}" type="pres">
      <dgm:prSet presAssocID="{8FECAB58-96DB-4FA2-BC00-056D472C7205}" presName="parentText" presStyleLbl="node1" presStyleIdx="3" presStyleCnt="7">
        <dgm:presLayoutVars>
          <dgm:chMax val="0"/>
          <dgm:bulletEnabled val="1"/>
        </dgm:presLayoutVars>
      </dgm:prSet>
      <dgm:spPr/>
    </dgm:pt>
    <dgm:pt modelId="{97DF480D-23C8-424B-9145-7DFC472B2AFC}" type="pres">
      <dgm:prSet presAssocID="{07263F25-58CE-4FE8-9EC6-6BE2DE7CFF68}" presName="spacer" presStyleCnt="0"/>
      <dgm:spPr/>
    </dgm:pt>
    <dgm:pt modelId="{F9B44293-CCAF-2F46-8295-538BA3ED4469}" type="pres">
      <dgm:prSet presAssocID="{052DCF87-6FB9-5A49-9F0C-CAE9F4FBF4E6}" presName="parentText" presStyleLbl="node1" presStyleIdx="4" presStyleCnt="7">
        <dgm:presLayoutVars>
          <dgm:chMax val="0"/>
          <dgm:bulletEnabled val="1"/>
        </dgm:presLayoutVars>
      </dgm:prSet>
      <dgm:spPr/>
    </dgm:pt>
    <dgm:pt modelId="{CBD41E05-3D97-8749-9613-F1D3E1616D73}" type="pres">
      <dgm:prSet presAssocID="{2C64D898-3E86-8648-BD66-1E9F94C42FBF}" presName="spacer" presStyleCnt="0"/>
      <dgm:spPr/>
    </dgm:pt>
    <dgm:pt modelId="{4E1E90DB-D355-C642-A282-808B4118EB11}" type="pres">
      <dgm:prSet presAssocID="{DD1F2509-6FE4-A645-938E-5C5B78A0D1D6}" presName="parentText" presStyleLbl="node1" presStyleIdx="5" presStyleCnt="7">
        <dgm:presLayoutVars>
          <dgm:chMax val="0"/>
          <dgm:bulletEnabled val="1"/>
        </dgm:presLayoutVars>
      </dgm:prSet>
      <dgm:spPr/>
    </dgm:pt>
    <dgm:pt modelId="{39CBA799-B5F6-FE4B-A947-FAC983138F94}" type="pres">
      <dgm:prSet presAssocID="{448043E9-70E1-0A4E-87B8-6C682478377C}" presName="spacer" presStyleCnt="0"/>
      <dgm:spPr/>
    </dgm:pt>
    <dgm:pt modelId="{77347C0D-8597-AD4F-A482-86D9AFDF7CAA}" type="pres">
      <dgm:prSet presAssocID="{5C1C509A-6335-4C43-B171-2E44ACED9C90}" presName="parentText" presStyleLbl="node1" presStyleIdx="6" presStyleCnt="7">
        <dgm:presLayoutVars>
          <dgm:chMax val="0"/>
          <dgm:bulletEnabled val="1"/>
        </dgm:presLayoutVars>
      </dgm:prSet>
      <dgm:spPr/>
    </dgm:pt>
  </dgm:ptLst>
  <dgm:cxnLst>
    <dgm:cxn modelId="{18304105-5C74-F241-A81E-F0ABEE6BB89F}" type="presOf" srcId="{DD1F2509-6FE4-A645-938E-5C5B78A0D1D6}" destId="{4E1E90DB-D355-C642-A282-808B4118EB11}" srcOrd="0" destOrd="0" presId="urn:microsoft.com/office/officeart/2005/8/layout/vList2"/>
    <dgm:cxn modelId="{20D6CF2B-7759-984E-95DB-3D350A79B610}" type="presOf" srcId="{052DCF87-6FB9-5A49-9F0C-CAE9F4FBF4E6}" destId="{F9B44293-CCAF-2F46-8295-538BA3ED4469}" srcOrd="0" destOrd="0" presId="urn:microsoft.com/office/officeart/2005/8/layout/vList2"/>
    <dgm:cxn modelId="{E378BA38-34EF-4910-A49A-9370604DF3AB}" srcId="{2D5E46D5-D192-4F1C-97B2-E8D534894773}" destId="{F7A77276-677A-47BC-A2F2-808F7154F82D}" srcOrd="0" destOrd="0" parTransId="{62401AA1-88B4-4139-9703-C1994AB7763D}" sibTransId="{319A8DED-446B-4ACA-8564-082602A4292E}"/>
    <dgm:cxn modelId="{3D747440-DBE9-44E5-9688-4DAD514AFCCB}" type="presOf" srcId="{2D5E46D5-D192-4F1C-97B2-E8D534894773}" destId="{ECDE3934-389A-4B91-803B-5CFBAC1B2126}" srcOrd="0" destOrd="0" presId="urn:microsoft.com/office/officeart/2005/8/layout/vList2"/>
    <dgm:cxn modelId="{07554A56-6658-44F1-B2D8-94FE3EB8F383}" type="presOf" srcId="{8FECAB58-96DB-4FA2-BC00-056D472C7205}" destId="{5A3D8BFD-C560-4E1C-8DF4-8BA3AE6499BF}" srcOrd="0" destOrd="0" presId="urn:microsoft.com/office/officeart/2005/8/layout/vList2"/>
    <dgm:cxn modelId="{3D86BD5F-E542-DB4E-947D-9B28A9AD134C}" srcId="{2D5E46D5-D192-4F1C-97B2-E8D534894773}" destId="{DD1F2509-6FE4-A645-938E-5C5B78A0D1D6}" srcOrd="5" destOrd="0" parTransId="{549A5709-DF4B-3D44-8606-0BCB335E29AF}" sibTransId="{448043E9-70E1-0A4E-87B8-6C682478377C}"/>
    <dgm:cxn modelId="{B8D54A6B-B323-49F2-95FA-211354D5C1C4}" srcId="{2D5E46D5-D192-4F1C-97B2-E8D534894773}" destId="{86DE7E66-1901-49C1-8E7A-B5CC46913CD3}" srcOrd="1" destOrd="0" parTransId="{E81C9BC3-7933-40D7-B7B7-6D76DFA7D39B}" sibTransId="{7B1165C7-96D4-4A94-9DDA-2D15B5CF9064}"/>
    <dgm:cxn modelId="{BEC5EE6B-1101-4BC5-A4B6-3E923A2A1022}" srcId="{2D5E46D5-D192-4F1C-97B2-E8D534894773}" destId="{EE674E98-04CB-4128-9EBA-342121ADDF88}" srcOrd="2" destOrd="0" parTransId="{7260ECEF-ED20-4CF5-BE54-460463C631FF}" sibTransId="{FD63D01D-B322-4FBE-9B6B-0CAFD4D78D03}"/>
    <dgm:cxn modelId="{695EF078-DFAD-8E46-9627-EF9D74B19962}" srcId="{2D5E46D5-D192-4F1C-97B2-E8D534894773}" destId="{5C1C509A-6335-4C43-B171-2E44ACED9C90}" srcOrd="6" destOrd="0" parTransId="{125D64A1-49A6-2F45-9A89-1DB832D7C32E}" sibTransId="{E3FEF293-CC66-1746-BF0B-682600BC7301}"/>
    <dgm:cxn modelId="{E376A896-34E0-4E04-8654-8CA27C901EF5}" type="presOf" srcId="{F7A77276-677A-47BC-A2F2-808F7154F82D}" destId="{4A3574BE-3183-4BC5-871A-7DE1503B7E67}" srcOrd="0" destOrd="0" presId="urn:microsoft.com/office/officeart/2005/8/layout/vList2"/>
    <dgm:cxn modelId="{F19A76B1-F754-4AA7-93E3-FA0A0BD1DA53}" type="presOf" srcId="{86DE7E66-1901-49C1-8E7A-B5CC46913CD3}" destId="{0D4CFB93-FABD-41E5-B999-7E50A804C73D}" srcOrd="0" destOrd="0" presId="urn:microsoft.com/office/officeart/2005/8/layout/vList2"/>
    <dgm:cxn modelId="{BFF93BC8-A88F-4FCE-8F60-13CEA6ECCEE2}" type="presOf" srcId="{EE674E98-04CB-4128-9EBA-342121ADDF88}" destId="{0804FEB7-5074-404C-B1A1-3093C13D0EF6}" srcOrd="0" destOrd="0" presId="urn:microsoft.com/office/officeart/2005/8/layout/vList2"/>
    <dgm:cxn modelId="{1D414AD5-E55E-8648-BC47-240D5E2E55E5}" type="presOf" srcId="{5C1C509A-6335-4C43-B171-2E44ACED9C90}" destId="{77347C0D-8597-AD4F-A482-86D9AFDF7CAA}" srcOrd="0" destOrd="0" presId="urn:microsoft.com/office/officeart/2005/8/layout/vList2"/>
    <dgm:cxn modelId="{19D55DD6-A9C1-8842-BB86-8F65349BEA33}" srcId="{2D5E46D5-D192-4F1C-97B2-E8D534894773}" destId="{052DCF87-6FB9-5A49-9F0C-CAE9F4FBF4E6}" srcOrd="4" destOrd="0" parTransId="{94BCF38F-C23E-6142-9D31-FC33C7538E16}" sibTransId="{2C64D898-3E86-8648-BD66-1E9F94C42FBF}"/>
    <dgm:cxn modelId="{540391EA-8713-4386-AD61-0EA8B10EAA0E}" srcId="{2D5E46D5-D192-4F1C-97B2-E8D534894773}" destId="{8FECAB58-96DB-4FA2-BC00-056D472C7205}" srcOrd="3" destOrd="0" parTransId="{6D011BE0-4D64-4347-8D56-8FF8CBFE46BD}" sibTransId="{07263F25-58CE-4FE8-9EC6-6BE2DE7CFF68}"/>
    <dgm:cxn modelId="{811B74A4-2E9F-4A75-892D-A0F147A97B04}" type="presParOf" srcId="{ECDE3934-389A-4B91-803B-5CFBAC1B2126}" destId="{4A3574BE-3183-4BC5-871A-7DE1503B7E67}" srcOrd="0" destOrd="0" presId="urn:microsoft.com/office/officeart/2005/8/layout/vList2"/>
    <dgm:cxn modelId="{6BD0A251-196B-4B08-8B46-9E0CEA21601D}" type="presParOf" srcId="{ECDE3934-389A-4B91-803B-5CFBAC1B2126}" destId="{96CA4598-F623-4005-8AFF-ED2599954017}" srcOrd="1" destOrd="0" presId="urn:microsoft.com/office/officeart/2005/8/layout/vList2"/>
    <dgm:cxn modelId="{FD458EA3-6EB3-452E-BBF4-5883882340A5}" type="presParOf" srcId="{ECDE3934-389A-4B91-803B-5CFBAC1B2126}" destId="{0D4CFB93-FABD-41E5-B999-7E50A804C73D}" srcOrd="2" destOrd="0" presId="urn:microsoft.com/office/officeart/2005/8/layout/vList2"/>
    <dgm:cxn modelId="{4366A300-04BC-4A40-B996-7482624189AE}" type="presParOf" srcId="{ECDE3934-389A-4B91-803B-5CFBAC1B2126}" destId="{D5917B4E-DA4A-4FE6-BB4F-032B30F22A1B}" srcOrd="3" destOrd="0" presId="urn:microsoft.com/office/officeart/2005/8/layout/vList2"/>
    <dgm:cxn modelId="{D9D536C4-589A-4676-8790-5B84657BAAE1}" type="presParOf" srcId="{ECDE3934-389A-4B91-803B-5CFBAC1B2126}" destId="{0804FEB7-5074-404C-B1A1-3093C13D0EF6}" srcOrd="4" destOrd="0" presId="urn:microsoft.com/office/officeart/2005/8/layout/vList2"/>
    <dgm:cxn modelId="{4337B735-A59F-4B56-8CE4-673B11202EEC}" type="presParOf" srcId="{ECDE3934-389A-4B91-803B-5CFBAC1B2126}" destId="{C2CB2C71-98E3-44B2-8D3C-57D3EE6FE412}" srcOrd="5" destOrd="0" presId="urn:microsoft.com/office/officeart/2005/8/layout/vList2"/>
    <dgm:cxn modelId="{23627C13-BA9D-40F0-9271-A64FF879C441}" type="presParOf" srcId="{ECDE3934-389A-4B91-803B-5CFBAC1B2126}" destId="{5A3D8BFD-C560-4E1C-8DF4-8BA3AE6499BF}" srcOrd="6" destOrd="0" presId="urn:microsoft.com/office/officeart/2005/8/layout/vList2"/>
    <dgm:cxn modelId="{54F7DB48-1548-2A40-A672-421A9F0B437F}" type="presParOf" srcId="{ECDE3934-389A-4B91-803B-5CFBAC1B2126}" destId="{97DF480D-23C8-424B-9145-7DFC472B2AFC}" srcOrd="7" destOrd="0" presId="urn:microsoft.com/office/officeart/2005/8/layout/vList2"/>
    <dgm:cxn modelId="{89E1F31A-3A49-C748-AACE-372BE18D9DB8}" type="presParOf" srcId="{ECDE3934-389A-4B91-803B-5CFBAC1B2126}" destId="{F9B44293-CCAF-2F46-8295-538BA3ED4469}" srcOrd="8" destOrd="0" presId="urn:microsoft.com/office/officeart/2005/8/layout/vList2"/>
    <dgm:cxn modelId="{85C73F0F-C177-2741-B1BA-023EDF00D58D}" type="presParOf" srcId="{ECDE3934-389A-4B91-803B-5CFBAC1B2126}" destId="{CBD41E05-3D97-8749-9613-F1D3E1616D73}" srcOrd="9" destOrd="0" presId="urn:microsoft.com/office/officeart/2005/8/layout/vList2"/>
    <dgm:cxn modelId="{A7F74631-A01C-654E-BE73-0332AAA89995}" type="presParOf" srcId="{ECDE3934-389A-4B91-803B-5CFBAC1B2126}" destId="{4E1E90DB-D355-C642-A282-808B4118EB11}" srcOrd="10" destOrd="0" presId="urn:microsoft.com/office/officeart/2005/8/layout/vList2"/>
    <dgm:cxn modelId="{EF754A2F-7950-F34F-AF65-766A916F0E1C}" type="presParOf" srcId="{ECDE3934-389A-4B91-803B-5CFBAC1B2126}" destId="{39CBA799-B5F6-FE4B-A947-FAC983138F94}" srcOrd="11" destOrd="0" presId="urn:microsoft.com/office/officeart/2005/8/layout/vList2"/>
    <dgm:cxn modelId="{A6C01A44-CAA8-6A40-A571-6C8BF6A2FAAA}" type="presParOf" srcId="{ECDE3934-389A-4B91-803B-5CFBAC1B2126}" destId="{77347C0D-8597-AD4F-A482-86D9AFDF7CAA}" srcOrd="1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5E46D5-D192-4F1C-97B2-E8D53489477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7A77276-677A-47BC-A2F2-808F7154F82D}">
      <dgm:prSet/>
      <dgm:spPr/>
      <dgm:t>
        <a:bodyPr/>
        <a:lstStyle/>
        <a:p>
          <a:pPr algn="ctr"/>
          <a:r>
            <a:rPr lang="en-US" b="1" dirty="0">
              <a:solidFill>
                <a:srgbClr val="0432FF"/>
              </a:solidFill>
              <a:hlinkClick xmlns:r="http://schemas.openxmlformats.org/officeDocument/2006/relationships" r:id="rId1">
                <a:extLst>
                  <a:ext uri="{A12FA001-AC4F-418D-AE19-62706E023703}">
                    <ahyp:hlinkClr xmlns:ahyp="http://schemas.microsoft.com/office/drawing/2018/hyperlinkcolor" val="tx"/>
                  </a:ext>
                </a:extLst>
              </a:hlinkClick>
            </a:rPr>
            <a:t>Northwestern State University</a:t>
          </a:r>
          <a:endParaRPr lang="en-US" b="1" dirty="0">
            <a:solidFill>
              <a:srgbClr val="0432FF"/>
            </a:solidFill>
          </a:endParaRPr>
        </a:p>
      </dgm:t>
    </dgm:pt>
    <dgm:pt modelId="{62401AA1-88B4-4139-9703-C1994AB7763D}" type="parTrans" cxnId="{E378BA38-34EF-4910-A49A-9370604DF3AB}">
      <dgm:prSet/>
      <dgm:spPr/>
      <dgm:t>
        <a:bodyPr/>
        <a:lstStyle/>
        <a:p>
          <a:endParaRPr lang="en-US"/>
        </a:p>
      </dgm:t>
    </dgm:pt>
    <dgm:pt modelId="{319A8DED-446B-4ACA-8564-082602A4292E}" type="sibTrans" cxnId="{E378BA38-34EF-4910-A49A-9370604DF3AB}">
      <dgm:prSet/>
      <dgm:spPr/>
      <dgm:t>
        <a:bodyPr/>
        <a:lstStyle/>
        <a:p>
          <a:endParaRPr lang="en-US"/>
        </a:p>
      </dgm:t>
    </dgm:pt>
    <dgm:pt modelId="{1A2F332D-669D-4C43-B88F-A7FD7ECC8C40}">
      <dgm:prSet/>
      <dgm:spPr/>
      <dgm:t>
        <a:bodyPr/>
        <a:lstStyle/>
        <a:p>
          <a:pPr algn="ctr"/>
          <a:r>
            <a:rPr lang="en-US" b="1" dirty="0">
              <a:solidFill>
                <a:srgbClr val="0432FF"/>
              </a:solidFill>
              <a:hlinkClick xmlns:r="http://schemas.openxmlformats.org/officeDocument/2006/relationships" r:id="rId2">
                <a:extLst>
                  <a:ext uri="{A12FA001-AC4F-418D-AE19-62706E023703}">
                    <ahyp:hlinkClr xmlns:ahyp="http://schemas.microsoft.com/office/drawing/2018/hyperlinkcolor" val="tx"/>
                  </a:ext>
                </a:extLst>
              </a:hlinkClick>
            </a:rPr>
            <a:t>Longwood University</a:t>
          </a:r>
          <a:endParaRPr lang="en-US" b="1" dirty="0">
            <a:solidFill>
              <a:srgbClr val="0432FF"/>
            </a:solidFill>
          </a:endParaRPr>
        </a:p>
      </dgm:t>
    </dgm:pt>
    <dgm:pt modelId="{E453363C-3D22-F64A-AF1B-17818A2E92BB}" type="parTrans" cxnId="{BB0C789D-7BC0-FE40-A704-1CF48BFF414B}">
      <dgm:prSet/>
      <dgm:spPr/>
      <dgm:t>
        <a:bodyPr/>
        <a:lstStyle/>
        <a:p>
          <a:endParaRPr lang="en-US"/>
        </a:p>
      </dgm:t>
    </dgm:pt>
    <dgm:pt modelId="{9F5290D4-E4A6-6D4A-BF42-E1646E774B3F}" type="sibTrans" cxnId="{BB0C789D-7BC0-FE40-A704-1CF48BFF414B}">
      <dgm:prSet/>
      <dgm:spPr/>
      <dgm:t>
        <a:bodyPr/>
        <a:lstStyle/>
        <a:p>
          <a:endParaRPr lang="en-US"/>
        </a:p>
      </dgm:t>
    </dgm:pt>
    <dgm:pt modelId="{061F879D-6AD5-F648-8AB9-456DC767FB5E}">
      <dgm:prSet/>
      <dgm:spPr/>
      <dgm:t>
        <a:bodyPr/>
        <a:lstStyle/>
        <a:p>
          <a:pPr algn="ctr"/>
          <a:r>
            <a:rPr lang="en-US" b="1" dirty="0">
              <a:solidFill>
                <a:srgbClr val="0432FF"/>
              </a:solidFill>
              <a:hlinkClick xmlns:r="http://schemas.openxmlformats.org/officeDocument/2006/relationships" r:id="rId3">
                <a:extLst>
                  <a:ext uri="{A12FA001-AC4F-418D-AE19-62706E023703}">
                    <ahyp:hlinkClr xmlns:ahyp="http://schemas.microsoft.com/office/drawing/2018/hyperlinkcolor" val="tx"/>
                  </a:ext>
                </a:extLst>
              </a:hlinkClick>
            </a:rPr>
            <a:t>University of South Carolina</a:t>
          </a:r>
          <a:endParaRPr lang="en-US" b="1" dirty="0">
            <a:solidFill>
              <a:srgbClr val="0432FF"/>
            </a:solidFill>
          </a:endParaRPr>
        </a:p>
      </dgm:t>
    </dgm:pt>
    <dgm:pt modelId="{57372BAB-71DE-BE4C-AAE0-9D68C642C69B}" type="parTrans" cxnId="{C0AF45EF-272E-5C4A-A057-2DB469D9C161}">
      <dgm:prSet/>
      <dgm:spPr/>
      <dgm:t>
        <a:bodyPr/>
        <a:lstStyle/>
        <a:p>
          <a:endParaRPr lang="en-US"/>
        </a:p>
      </dgm:t>
    </dgm:pt>
    <dgm:pt modelId="{56DFC716-CBA9-B848-9668-AAEA171081F1}" type="sibTrans" cxnId="{C0AF45EF-272E-5C4A-A057-2DB469D9C161}">
      <dgm:prSet/>
      <dgm:spPr/>
      <dgm:t>
        <a:bodyPr/>
        <a:lstStyle/>
        <a:p>
          <a:endParaRPr lang="en-US"/>
        </a:p>
      </dgm:t>
    </dgm:pt>
    <dgm:pt modelId="{ECDE3934-389A-4B91-803B-5CFBAC1B2126}" type="pres">
      <dgm:prSet presAssocID="{2D5E46D5-D192-4F1C-97B2-E8D534894773}" presName="linear" presStyleCnt="0">
        <dgm:presLayoutVars>
          <dgm:animLvl val="lvl"/>
          <dgm:resizeHandles val="exact"/>
        </dgm:presLayoutVars>
      </dgm:prSet>
      <dgm:spPr/>
    </dgm:pt>
    <dgm:pt modelId="{4A3574BE-3183-4BC5-871A-7DE1503B7E67}" type="pres">
      <dgm:prSet presAssocID="{F7A77276-677A-47BC-A2F2-808F7154F82D}" presName="parentText" presStyleLbl="node1" presStyleIdx="0" presStyleCnt="3">
        <dgm:presLayoutVars>
          <dgm:chMax val="0"/>
          <dgm:bulletEnabled val="1"/>
        </dgm:presLayoutVars>
      </dgm:prSet>
      <dgm:spPr/>
    </dgm:pt>
    <dgm:pt modelId="{3DD7AC22-9D78-864D-8081-EAC9D84BE0D3}" type="pres">
      <dgm:prSet presAssocID="{319A8DED-446B-4ACA-8564-082602A4292E}" presName="spacer" presStyleCnt="0"/>
      <dgm:spPr/>
    </dgm:pt>
    <dgm:pt modelId="{83D9BE7D-8362-9E42-BA7B-76FD3D2A8E33}" type="pres">
      <dgm:prSet presAssocID="{1A2F332D-669D-4C43-B88F-A7FD7ECC8C40}" presName="parentText" presStyleLbl="node1" presStyleIdx="1" presStyleCnt="3">
        <dgm:presLayoutVars>
          <dgm:chMax val="0"/>
          <dgm:bulletEnabled val="1"/>
        </dgm:presLayoutVars>
      </dgm:prSet>
      <dgm:spPr/>
    </dgm:pt>
    <dgm:pt modelId="{98BBD0A9-DD0B-364C-B371-B8C46793A232}" type="pres">
      <dgm:prSet presAssocID="{9F5290D4-E4A6-6D4A-BF42-E1646E774B3F}" presName="spacer" presStyleCnt="0"/>
      <dgm:spPr/>
    </dgm:pt>
    <dgm:pt modelId="{96FA64BE-539D-3C4F-A69D-04FDF89EA904}" type="pres">
      <dgm:prSet presAssocID="{061F879D-6AD5-F648-8AB9-456DC767FB5E}" presName="parentText" presStyleLbl="node1" presStyleIdx="2" presStyleCnt="3">
        <dgm:presLayoutVars>
          <dgm:chMax val="0"/>
          <dgm:bulletEnabled val="1"/>
        </dgm:presLayoutVars>
      </dgm:prSet>
      <dgm:spPr/>
    </dgm:pt>
  </dgm:ptLst>
  <dgm:cxnLst>
    <dgm:cxn modelId="{E378BA38-34EF-4910-A49A-9370604DF3AB}" srcId="{2D5E46D5-D192-4F1C-97B2-E8D534894773}" destId="{F7A77276-677A-47BC-A2F2-808F7154F82D}" srcOrd="0" destOrd="0" parTransId="{62401AA1-88B4-4139-9703-C1994AB7763D}" sibTransId="{319A8DED-446B-4ACA-8564-082602A4292E}"/>
    <dgm:cxn modelId="{C603743F-8C99-8146-B301-5500158897C2}" type="presOf" srcId="{1A2F332D-669D-4C43-B88F-A7FD7ECC8C40}" destId="{83D9BE7D-8362-9E42-BA7B-76FD3D2A8E33}" srcOrd="0" destOrd="0" presId="urn:microsoft.com/office/officeart/2005/8/layout/vList2"/>
    <dgm:cxn modelId="{3D747440-DBE9-44E5-9688-4DAD514AFCCB}" type="presOf" srcId="{2D5E46D5-D192-4F1C-97B2-E8D534894773}" destId="{ECDE3934-389A-4B91-803B-5CFBAC1B2126}" srcOrd="0" destOrd="0" presId="urn:microsoft.com/office/officeart/2005/8/layout/vList2"/>
    <dgm:cxn modelId="{D615028C-4A0F-284F-B3E4-B307D1F7530B}" type="presOf" srcId="{061F879D-6AD5-F648-8AB9-456DC767FB5E}" destId="{96FA64BE-539D-3C4F-A69D-04FDF89EA904}" srcOrd="0" destOrd="0" presId="urn:microsoft.com/office/officeart/2005/8/layout/vList2"/>
    <dgm:cxn modelId="{E376A896-34E0-4E04-8654-8CA27C901EF5}" type="presOf" srcId="{F7A77276-677A-47BC-A2F2-808F7154F82D}" destId="{4A3574BE-3183-4BC5-871A-7DE1503B7E67}" srcOrd="0" destOrd="0" presId="urn:microsoft.com/office/officeart/2005/8/layout/vList2"/>
    <dgm:cxn modelId="{BB0C789D-7BC0-FE40-A704-1CF48BFF414B}" srcId="{2D5E46D5-D192-4F1C-97B2-E8D534894773}" destId="{1A2F332D-669D-4C43-B88F-A7FD7ECC8C40}" srcOrd="1" destOrd="0" parTransId="{E453363C-3D22-F64A-AF1B-17818A2E92BB}" sibTransId="{9F5290D4-E4A6-6D4A-BF42-E1646E774B3F}"/>
    <dgm:cxn modelId="{C0AF45EF-272E-5C4A-A057-2DB469D9C161}" srcId="{2D5E46D5-D192-4F1C-97B2-E8D534894773}" destId="{061F879D-6AD5-F648-8AB9-456DC767FB5E}" srcOrd="2" destOrd="0" parTransId="{57372BAB-71DE-BE4C-AAE0-9D68C642C69B}" sibTransId="{56DFC716-CBA9-B848-9668-AAEA171081F1}"/>
    <dgm:cxn modelId="{811B74A4-2E9F-4A75-892D-A0F147A97B04}" type="presParOf" srcId="{ECDE3934-389A-4B91-803B-5CFBAC1B2126}" destId="{4A3574BE-3183-4BC5-871A-7DE1503B7E67}" srcOrd="0" destOrd="0" presId="urn:microsoft.com/office/officeart/2005/8/layout/vList2"/>
    <dgm:cxn modelId="{9A17ECC7-759E-DA41-99C5-4F0E0B299B1F}" type="presParOf" srcId="{ECDE3934-389A-4B91-803B-5CFBAC1B2126}" destId="{3DD7AC22-9D78-864D-8081-EAC9D84BE0D3}" srcOrd="1" destOrd="0" presId="urn:microsoft.com/office/officeart/2005/8/layout/vList2"/>
    <dgm:cxn modelId="{2C0CAB1F-9FB0-A740-AF00-D5BE6CBEF92F}" type="presParOf" srcId="{ECDE3934-389A-4B91-803B-5CFBAC1B2126}" destId="{83D9BE7D-8362-9E42-BA7B-76FD3D2A8E33}" srcOrd="2" destOrd="0" presId="urn:microsoft.com/office/officeart/2005/8/layout/vList2"/>
    <dgm:cxn modelId="{2874D0D6-4289-3747-9911-A4DEC474AFAA}" type="presParOf" srcId="{ECDE3934-389A-4B91-803B-5CFBAC1B2126}" destId="{98BBD0A9-DD0B-364C-B371-B8C46793A232}" srcOrd="3" destOrd="0" presId="urn:microsoft.com/office/officeart/2005/8/layout/vList2"/>
    <dgm:cxn modelId="{4059DD36-9B48-2542-85F4-E1A1FADB0D27}" type="presParOf" srcId="{ECDE3934-389A-4B91-803B-5CFBAC1B2126}" destId="{96FA64BE-539D-3C4F-A69D-04FDF89EA904}"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5E46D5-D192-4F1C-97B2-E8D53489477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7A77276-677A-47BC-A2F2-808F7154F82D}">
      <dgm:prSet/>
      <dgm:spPr/>
      <dgm:t>
        <a:bodyPr/>
        <a:lstStyle/>
        <a:p>
          <a:pPr algn="ctr"/>
          <a:r>
            <a:rPr lang="en-US" b="1" dirty="0">
              <a:solidFill>
                <a:srgbClr val="0432FF"/>
              </a:solidFill>
              <a:hlinkClick xmlns:r="http://schemas.openxmlformats.org/officeDocument/2006/relationships" r:id="rId1">
                <a:extLst>
                  <a:ext uri="{A12FA001-AC4F-418D-AE19-62706E023703}">
                    <ahyp:hlinkClr xmlns:ahyp="http://schemas.microsoft.com/office/drawing/2018/hyperlinkcolor" val="tx"/>
                  </a:ext>
                </a:extLst>
              </a:hlinkClick>
            </a:rPr>
            <a:t>California University of Pennsylvania</a:t>
          </a:r>
          <a:endParaRPr lang="en-US" b="1" dirty="0">
            <a:solidFill>
              <a:srgbClr val="0432FF"/>
            </a:solidFill>
          </a:endParaRPr>
        </a:p>
      </dgm:t>
    </dgm:pt>
    <dgm:pt modelId="{62401AA1-88B4-4139-9703-C1994AB7763D}" type="parTrans" cxnId="{E378BA38-34EF-4910-A49A-9370604DF3AB}">
      <dgm:prSet/>
      <dgm:spPr/>
      <dgm:t>
        <a:bodyPr/>
        <a:lstStyle/>
        <a:p>
          <a:endParaRPr lang="en-US"/>
        </a:p>
      </dgm:t>
    </dgm:pt>
    <dgm:pt modelId="{319A8DED-446B-4ACA-8564-082602A4292E}" type="sibTrans" cxnId="{E378BA38-34EF-4910-A49A-9370604DF3AB}">
      <dgm:prSet/>
      <dgm:spPr/>
      <dgm:t>
        <a:bodyPr/>
        <a:lstStyle/>
        <a:p>
          <a:endParaRPr lang="en-US"/>
        </a:p>
      </dgm:t>
    </dgm:pt>
    <dgm:pt modelId="{1A2F332D-669D-4C43-B88F-A7FD7ECC8C40}">
      <dgm:prSet/>
      <dgm:spPr/>
      <dgm:t>
        <a:bodyPr/>
        <a:lstStyle/>
        <a:p>
          <a:pPr algn="ctr"/>
          <a:r>
            <a:rPr lang="en-US" b="1" dirty="0">
              <a:solidFill>
                <a:srgbClr val="0432FF"/>
              </a:solidFill>
              <a:hlinkClick xmlns:r="http://schemas.openxmlformats.org/officeDocument/2006/relationships" r:id="rId2">
                <a:extLst>
                  <a:ext uri="{A12FA001-AC4F-418D-AE19-62706E023703}">
                    <ahyp:hlinkClr xmlns:ahyp="http://schemas.microsoft.com/office/drawing/2018/hyperlinkcolor" val="tx"/>
                  </a:ext>
                </a:extLst>
              </a:hlinkClick>
            </a:rPr>
            <a:t>University of Cincinnati</a:t>
          </a:r>
          <a:endParaRPr lang="en-US" b="1" dirty="0">
            <a:solidFill>
              <a:srgbClr val="0432FF"/>
            </a:solidFill>
          </a:endParaRPr>
        </a:p>
      </dgm:t>
    </dgm:pt>
    <dgm:pt modelId="{E453363C-3D22-F64A-AF1B-17818A2E92BB}" type="parTrans" cxnId="{BB0C789D-7BC0-FE40-A704-1CF48BFF414B}">
      <dgm:prSet/>
      <dgm:spPr/>
      <dgm:t>
        <a:bodyPr/>
        <a:lstStyle/>
        <a:p>
          <a:endParaRPr lang="en-US"/>
        </a:p>
      </dgm:t>
    </dgm:pt>
    <dgm:pt modelId="{9F5290D4-E4A6-6D4A-BF42-E1646E774B3F}" type="sibTrans" cxnId="{BB0C789D-7BC0-FE40-A704-1CF48BFF414B}">
      <dgm:prSet/>
      <dgm:spPr/>
      <dgm:t>
        <a:bodyPr/>
        <a:lstStyle/>
        <a:p>
          <a:endParaRPr lang="en-US"/>
        </a:p>
      </dgm:t>
    </dgm:pt>
    <dgm:pt modelId="{061F879D-6AD5-F648-8AB9-456DC767FB5E}">
      <dgm:prSet/>
      <dgm:spPr/>
      <dgm:t>
        <a:bodyPr/>
        <a:lstStyle/>
        <a:p>
          <a:pPr algn="ctr"/>
          <a:r>
            <a:rPr lang="en-US" b="1" dirty="0">
              <a:solidFill>
                <a:srgbClr val="0432FF"/>
              </a:solidFill>
              <a:hlinkClick xmlns:r="http://schemas.openxmlformats.org/officeDocument/2006/relationships" r:id="rId3">
                <a:extLst>
                  <a:ext uri="{A12FA001-AC4F-418D-AE19-62706E023703}">
                    <ahyp:hlinkClr xmlns:ahyp="http://schemas.microsoft.com/office/drawing/2018/hyperlinkcolor" val="tx"/>
                  </a:ext>
                </a:extLst>
              </a:hlinkClick>
            </a:rPr>
            <a:t>University of Connecticut</a:t>
          </a:r>
          <a:endParaRPr lang="en-US" b="1" dirty="0">
            <a:solidFill>
              <a:srgbClr val="0432FF"/>
            </a:solidFill>
          </a:endParaRPr>
        </a:p>
      </dgm:t>
    </dgm:pt>
    <dgm:pt modelId="{57372BAB-71DE-BE4C-AAE0-9D68C642C69B}" type="parTrans" cxnId="{C0AF45EF-272E-5C4A-A057-2DB469D9C161}">
      <dgm:prSet/>
      <dgm:spPr/>
      <dgm:t>
        <a:bodyPr/>
        <a:lstStyle/>
        <a:p>
          <a:endParaRPr lang="en-US"/>
        </a:p>
      </dgm:t>
    </dgm:pt>
    <dgm:pt modelId="{56DFC716-CBA9-B848-9668-AAEA171081F1}" type="sibTrans" cxnId="{C0AF45EF-272E-5C4A-A057-2DB469D9C161}">
      <dgm:prSet/>
      <dgm:spPr/>
      <dgm:t>
        <a:bodyPr/>
        <a:lstStyle/>
        <a:p>
          <a:endParaRPr lang="en-US"/>
        </a:p>
      </dgm:t>
    </dgm:pt>
    <dgm:pt modelId="{224D7EDF-0D50-B54B-82B1-956B720AC6CD}">
      <dgm:prSet/>
      <dgm:spPr/>
      <dgm:t>
        <a:bodyPr/>
        <a:lstStyle/>
        <a:p>
          <a:pPr algn="ctr"/>
          <a:r>
            <a:rPr lang="en-US" b="1" dirty="0">
              <a:solidFill>
                <a:srgbClr val="0432FF"/>
              </a:solidFill>
              <a:hlinkClick xmlns:r="http://schemas.openxmlformats.org/officeDocument/2006/relationships" r:id="rId4">
                <a:extLst>
                  <a:ext uri="{A12FA001-AC4F-418D-AE19-62706E023703}">
                    <ahyp:hlinkClr xmlns:ahyp="http://schemas.microsoft.com/office/drawing/2018/hyperlinkcolor" val="tx"/>
                  </a:ext>
                </a:extLst>
              </a:hlinkClick>
            </a:rPr>
            <a:t>Dickinson College</a:t>
          </a:r>
          <a:endParaRPr lang="en-US" b="1" dirty="0">
            <a:solidFill>
              <a:srgbClr val="0432FF"/>
            </a:solidFill>
          </a:endParaRPr>
        </a:p>
      </dgm:t>
    </dgm:pt>
    <dgm:pt modelId="{0AB895A1-D9DE-9C46-A9A1-AC92AD9D11C5}" type="parTrans" cxnId="{4D830106-6097-334A-8F17-CE6FC5385061}">
      <dgm:prSet/>
      <dgm:spPr/>
      <dgm:t>
        <a:bodyPr/>
        <a:lstStyle/>
        <a:p>
          <a:endParaRPr lang="en-US"/>
        </a:p>
      </dgm:t>
    </dgm:pt>
    <dgm:pt modelId="{68D10398-2F63-D347-97E2-120B25BC384C}" type="sibTrans" cxnId="{4D830106-6097-334A-8F17-CE6FC5385061}">
      <dgm:prSet/>
      <dgm:spPr/>
      <dgm:t>
        <a:bodyPr/>
        <a:lstStyle/>
        <a:p>
          <a:endParaRPr lang="en-US"/>
        </a:p>
      </dgm:t>
    </dgm:pt>
    <dgm:pt modelId="{A53A47E7-000E-C64D-B43A-A33977ADB55E}">
      <dgm:prSet/>
      <dgm:spPr/>
      <dgm:t>
        <a:bodyPr/>
        <a:lstStyle/>
        <a:p>
          <a:pPr algn="ctr"/>
          <a:r>
            <a:rPr lang="en-US" b="1" dirty="0">
              <a:solidFill>
                <a:srgbClr val="0432FF"/>
              </a:solidFill>
              <a:hlinkClick xmlns:r="http://schemas.openxmlformats.org/officeDocument/2006/relationships" r:id="rId5">
                <a:extLst>
                  <a:ext uri="{A12FA001-AC4F-418D-AE19-62706E023703}">
                    <ahyp:hlinkClr xmlns:ahyp="http://schemas.microsoft.com/office/drawing/2018/hyperlinkcolor" val="tx"/>
                  </a:ext>
                </a:extLst>
              </a:hlinkClick>
            </a:rPr>
            <a:t>Indiana University-Purdue University Indianapolis</a:t>
          </a:r>
          <a:endParaRPr lang="en-US" b="1" dirty="0">
            <a:solidFill>
              <a:srgbClr val="0432FF"/>
            </a:solidFill>
          </a:endParaRPr>
        </a:p>
      </dgm:t>
    </dgm:pt>
    <dgm:pt modelId="{A7975E27-548E-A349-ADD3-1710AE42BA92}" type="parTrans" cxnId="{632101DF-4476-A54B-AF2B-D7231E0C40EE}">
      <dgm:prSet/>
      <dgm:spPr/>
      <dgm:t>
        <a:bodyPr/>
        <a:lstStyle/>
        <a:p>
          <a:endParaRPr lang="en-US"/>
        </a:p>
      </dgm:t>
    </dgm:pt>
    <dgm:pt modelId="{E28541DE-95D3-EE4A-BFC1-3E662EE26B44}" type="sibTrans" cxnId="{632101DF-4476-A54B-AF2B-D7231E0C40EE}">
      <dgm:prSet/>
      <dgm:spPr/>
      <dgm:t>
        <a:bodyPr/>
        <a:lstStyle/>
        <a:p>
          <a:endParaRPr lang="en-US"/>
        </a:p>
      </dgm:t>
    </dgm:pt>
    <dgm:pt modelId="{ECDE3934-389A-4B91-803B-5CFBAC1B2126}" type="pres">
      <dgm:prSet presAssocID="{2D5E46D5-D192-4F1C-97B2-E8D534894773}" presName="linear" presStyleCnt="0">
        <dgm:presLayoutVars>
          <dgm:animLvl val="lvl"/>
          <dgm:resizeHandles val="exact"/>
        </dgm:presLayoutVars>
      </dgm:prSet>
      <dgm:spPr/>
    </dgm:pt>
    <dgm:pt modelId="{4A3574BE-3183-4BC5-871A-7DE1503B7E67}" type="pres">
      <dgm:prSet presAssocID="{F7A77276-677A-47BC-A2F2-808F7154F82D}" presName="parentText" presStyleLbl="node1" presStyleIdx="0" presStyleCnt="5" custLinFactNeighborX="93" custLinFactNeighborY="3">
        <dgm:presLayoutVars>
          <dgm:chMax val="0"/>
          <dgm:bulletEnabled val="1"/>
        </dgm:presLayoutVars>
      </dgm:prSet>
      <dgm:spPr/>
    </dgm:pt>
    <dgm:pt modelId="{3DD7AC22-9D78-864D-8081-EAC9D84BE0D3}" type="pres">
      <dgm:prSet presAssocID="{319A8DED-446B-4ACA-8564-082602A4292E}" presName="spacer" presStyleCnt="0"/>
      <dgm:spPr/>
    </dgm:pt>
    <dgm:pt modelId="{83D9BE7D-8362-9E42-BA7B-76FD3D2A8E33}" type="pres">
      <dgm:prSet presAssocID="{1A2F332D-669D-4C43-B88F-A7FD7ECC8C40}" presName="parentText" presStyleLbl="node1" presStyleIdx="1" presStyleCnt="5" custLinFactNeighborX="-83" custLinFactNeighborY="-28988">
        <dgm:presLayoutVars>
          <dgm:chMax val="0"/>
          <dgm:bulletEnabled val="1"/>
        </dgm:presLayoutVars>
      </dgm:prSet>
      <dgm:spPr/>
    </dgm:pt>
    <dgm:pt modelId="{98BBD0A9-DD0B-364C-B371-B8C46793A232}" type="pres">
      <dgm:prSet presAssocID="{9F5290D4-E4A6-6D4A-BF42-E1646E774B3F}" presName="spacer" presStyleCnt="0"/>
      <dgm:spPr/>
    </dgm:pt>
    <dgm:pt modelId="{96FA64BE-539D-3C4F-A69D-04FDF89EA904}" type="pres">
      <dgm:prSet presAssocID="{061F879D-6AD5-F648-8AB9-456DC767FB5E}" presName="parentText" presStyleLbl="node1" presStyleIdx="2" presStyleCnt="5" custLinFactNeighborX="-83" custLinFactNeighborY="-84183">
        <dgm:presLayoutVars>
          <dgm:chMax val="0"/>
          <dgm:bulletEnabled val="1"/>
        </dgm:presLayoutVars>
      </dgm:prSet>
      <dgm:spPr/>
    </dgm:pt>
    <dgm:pt modelId="{7108FCB4-17F0-224B-B179-4E93B4ED9FD1}" type="pres">
      <dgm:prSet presAssocID="{56DFC716-CBA9-B848-9668-AAEA171081F1}" presName="spacer" presStyleCnt="0"/>
      <dgm:spPr/>
    </dgm:pt>
    <dgm:pt modelId="{D3CC4277-6E81-544A-904A-46BC27E6E33D}" type="pres">
      <dgm:prSet presAssocID="{224D7EDF-0D50-B54B-82B1-956B720AC6CD}" presName="parentText" presStyleLbl="node1" presStyleIdx="3" presStyleCnt="5" custLinFactY="-3895" custLinFactNeighborX="-83" custLinFactNeighborY="-100000">
        <dgm:presLayoutVars>
          <dgm:chMax val="0"/>
          <dgm:bulletEnabled val="1"/>
        </dgm:presLayoutVars>
      </dgm:prSet>
      <dgm:spPr/>
    </dgm:pt>
    <dgm:pt modelId="{CBB57EFE-F4D7-994E-B48B-D473CCDAAF4B}" type="pres">
      <dgm:prSet presAssocID="{68D10398-2F63-D347-97E2-120B25BC384C}" presName="spacer" presStyleCnt="0"/>
      <dgm:spPr/>
    </dgm:pt>
    <dgm:pt modelId="{DF036BE6-CFB8-3F41-A7C5-0303C8BBB2ED}" type="pres">
      <dgm:prSet presAssocID="{A53A47E7-000E-C64D-B43A-A33977ADB55E}" presName="parentText" presStyleLbl="node1" presStyleIdx="4" presStyleCnt="5" custLinFactY="-9212" custLinFactNeighborX="-83" custLinFactNeighborY="-100000">
        <dgm:presLayoutVars>
          <dgm:chMax val="0"/>
          <dgm:bulletEnabled val="1"/>
        </dgm:presLayoutVars>
      </dgm:prSet>
      <dgm:spPr/>
    </dgm:pt>
  </dgm:ptLst>
  <dgm:cxnLst>
    <dgm:cxn modelId="{4D830106-6097-334A-8F17-CE6FC5385061}" srcId="{2D5E46D5-D192-4F1C-97B2-E8D534894773}" destId="{224D7EDF-0D50-B54B-82B1-956B720AC6CD}" srcOrd="3" destOrd="0" parTransId="{0AB895A1-D9DE-9C46-A9A1-AC92AD9D11C5}" sibTransId="{68D10398-2F63-D347-97E2-120B25BC384C}"/>
    <dgm:cxn modelId="{E378BA38-34EF-4910-A49A-9370604DF3AB}" srcId="{2D5E46D5-D192-4F1C-97B2-E8D534894773}" destId="{F7A77276-677A-47BC-A2F2-808F7154F82D}" srcOrd="0" destOrd="0" parTransId="{62401AA1-88B4-4139-9703-C1994AB7763D}" sibTransId="{319A8DED-446B-4ACA-8564-082602A4292E}"/>
    <dgm:cxn modelId="{C603743F-8C99-8146-B301-5500158897C2}" type="presOf" srcId="{1A2F332D-669D-4C43-B88F-A7FD7ECC8C40}" destId="{83D9BE7D-8362-9E42-BA7B-76FD3D2A8E33}" srcOrd="0" destOrd="0" presId="urn:microsoft.com/office/officeart/2005/8/layout/vList2"/>
    <dgm:cxn modelId="{3D747440-DBE9-44E5-9688-4DAD514AFCCB}" type="presOf" srcId="{2D5E46D5-D192-4F1C-97B2-E8D534894773}" destId="{ECDE3934-389A-4B91-803B-5CFBAC1B2126}" srcOrd="0" destOrd="0" presId="urn:microsoft.com/office/officeart/2005/8/layout/vList2"/>
    <dgm:cxn modelId="{8BBAEB68-745B-4449-962C-4A56EFE56162}" type="presOf" srcId="{224D7EDF-0D50-B54B-82B1-956B720AC6CD}" destId="{D3CC4277-6E81-544A-904A-46BC27E6E33D}" srcOrd="0" destOrd="0" presId="urn:microsoft.com/office/officeart/2005/8/layout/vList2"/>
    <dgm:cxn modelId="{D615028C-4A0F-284F-B3E4-B307D1F7530B}" type="presOf" srcId="{061F879D-6AD5-F648-8AB9-456DC767FB5E}" destId="{96FA64BE-539D-3C4F-A69D-04FDF89EA904}" srcOrd="0" destOrd="0" presId="urn:microsoft.com/office/officeart/2005/8/layout/vList2"/>
    <dgm:cxn modelId="{E376A896-34E0-4E04-8654-8CA27C901EF5}" type="presOf" srcId="{F7A77276-677A-47BC-A2F2-808F7154F82D}" destId="{4A3574BE-3183-4BC5-871A-7DE1503B7E67}" srcOrd="0" destOrd="0" presId="urn:microsoft.com/office/officeart/2005/8/layout/vList2"/>
    <dgm:cxn modelId="{BB0C789D-7BC0-FE40-A704-1CF48BFF414B}" srcId="{2D5E46D5-D192-4F1C-97B2-E8D534894773}" destId="{1A2F332D-669D-4C43-B88F-A7FD7ECC8C40}" srcOrd="1" destOrd="0" parTransId="{E453363C-3D22-F64A-AF1B-17818A2E92BB}" sibTransId="{9F5290D4-E4A6-6D4A-BF42-E1646E774B3F}"/>
    <dgm:cxn modelId="{872113AB-18CC-0F41-973F-374112867F41}" type="presOf" srcId="{A53A47E7-000E-C64D-B43A-A33977ADB55E}" destId="{DF036BE6-CFB8-3F41-A7C5-0303C8BBB2ED}" srcOrd="0" destOrd="0" presId="urn:microsoft.com/office/officeart/2005/8/layout/vList2"/>
    <dgm:cxn modelId="{632101DF-4476-A54B-AF2B-D7231E0C40EE}" srcId="{2D5E46D5-D192-4F1C-97B2-E8D534894773}" destId="{A53A47E7-000E-C64D-B43A-A33977ADB55E}" srcOrd="4" destOrd="0" parTransId="{A7975E27-548E-A349-ADD3-1710AE42BA92}" sibTransId="{E28541DE-95D3-EE4A-BFC1-3E662EE26B44}"/>
    <dgm:cxn modelId="{C0AF45EF-272E-5C4A-A057-2DB469D9C161}" srcId="{2D5E46D5-D192-4F1C-97B2-E8D534894773}" destId="{061F879D-6AD5-F648-8AB9-456DC767FB5E}" srcOrd="2" destOrd="0" parTransId="{57372BAB-71DE-BE4C-AAE0-9D68C642C69B}" sibTransId="{56DFC716-CBA9-B848-9668-AAEA171081F1}"/>
    <dgm:cxn modelId="{811B74A4-2E9F-4A75-892D-A0F147A97B04}" type="presParOf" srcId="{ECDE3934-389A-4B91-803B-5CFBAC1B2126}" destId="{4A3574BE-3183-4BC5-871A-7DE1503B7E67}" srcOrd="0" destOrd="0" presId="urn:microsoft.com/office/officeart/2005/8/layout/vList2"/>
    <dgm:cxn modelId="{9A17ECC7-759E-DA41-99C5-4F0E0B299B1F}" type="presParOf" srcId="{ECDE3934-389A-4B91-803B-5CFBAC1B2126}" destId="{3DD7AC22-9D78-864D-8081-EAC9D84BE0D3}" srcOrd="1" destOrd="0" presId="urn:microsoft.com/office/officeart/2005/8/layout/vList2"/>
    <dgm:cxn modelId="{2C0CAB1F-9FB0-A740-AF00-D5BE6CBEF92F}" type="presParOf" srcId="{ECDE3934-389A-4B91-803B-5CFBAC1B2126}" destId="{83D9BE7D-8362-9E42-BA7B-76FD3D2A8E33}" srcOrd="2" destOrd="0" presId="urn:microsoft.com/office/officeart/2005/8/layout/vList2"/>
    <dgm:cxn modelId="{2874D0D6-4289-3747-9911-A4DEC474AFAA}" type="presParOf" srcId="{ECDE3934-389A-4B91-803B-5CFBAC1B2126}" destId="{98BBD0A9-DD0B-364C-B371-B8C46793A232}" srcOrd="3" destOrd="0" presId="urn:microsoft.com/office/officeart/2005/8/layout/vList2"/>
    <dgm:cxn modelId="{4059DD36-9B48-2542-85F4-E1A1FADB0D27}" type="presParOf" srcId="{ECDE3934-389A-4B91-803B-5CFBAC1B2126}" destId="{96FA64BE-539D-3C4F-A69D-04FDF89EA904}" srcOrd="4" destOrd="0" presId="urn:microsoft.com/office/officeart/2005/8/layout/vList2"/>
    <dgm:cxn modelId="{527B8192-0008-4647-A7C2-E5CF548F749B}" type="presParOf" srcId="{ECDE3934-389A-4B91-803B-5CFBAC1B2126}" destId="{7108FCB4-17F0-224B-B179-4E93B4ED9FD1}" srcOrd="5" destOrd="0" presId="urn:microsoft.com/office/officeart/2005/8/layout/vList2"/>
    <dgm:cxn modelId="{1FA0FBE6-30B4-E346-8A43-4C45FBE7C136}" type="presParOf" srcId="{ECDE3934-389A-4B91-803B-5CFBAC1B2126}" destId="{D3CC4277-6E81-544A-904A-46BC27E6E33D}" srcOrd="6" destOrd="0" presId="urn:microsoft.com/office/officeart/2005/8/layout/vList2"/>
    <dgm:cxn modelId="{CB4BE22F-58FC-1143-ADCD-0F4AE8FDC592}" type="presParOf" srcId="{ECDE3934-389A-4B91-803B-5CFBAC1B2126}" destId="{CBB57EFE-F4D7-994E-B48B-D473CCDAAF4B}" srcOrd="7" destOrd="0" presId="urn:microsoft.com/office/officeart/2005/8/layout/vList2"/>
    <dgm:cxn modelId="{309E13E8-C863-1B41-8C4B-FA80F735B558}" type="presParOf" srcId="{ECDE3934-389A-4B91-803B-5CFBAC1B2126}" destId="{DF036BE6-CFB8-3F41-A7C5-0303C8BBB2ED}"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5E46D5-D192-4F1C-97B2-E8D53489477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7A77276-677A-47BC-A2F2-808F7154F82D}">
      <dgm:prSet/>
      <dgm:spPr/>
      <dgm:t>
        <a:bodyPr/>
        <a:lstStyle/>
        <a:p>
          <a:pPr algn="ctr"/>
          <a:r>
            <a:rPr lang="en-US" b="1" dirty="0">
              <a:solidFill>
                <a:srgbClr val="0432FF"/>
              </a:solidFill>
              <a:hlinkClick xmlns:r="http://schemas.openxmlformats.org/officeDocument/2006/relationships" r:id="rId1">
                <a:extLst>
                  <a:ext uri="{A12FA001-AC4F-418D-AE19-62706E023703}">
                    <ahyp:hlinkClr xmlns:ahyp="http://schemas.microsoft.com/office/drawing/2018/hyperlinkcolor" val="tx"/>
                  </a:ext>
                </a:extLst>
              </a:hlinkClick>
            </a:rPr>
            <a:t>Otterbein University</a:t>
          </a:r>
          <a:endParaRPr lang="en-US" b="1" dirty="0">
            <a:solidFill>
              <a:srgbClr val="0432FF"/>
            </a:solidFill>
          </a:endParaRPr>
        </a:p>
      </dgm:t>
    </dgm:pt>
    <dgm:pt modelId="{62401AA1-88B4-4139-9703-C1994AB7763D}" type="parTrans" cxnId="{E378BA38-34EF-4910-A49A-9370604DF3AB}">
      <dgm:prSet/>
      <dgm:spPr/>
      <dgm:t>
        <a:bodyPr/>
        <a:lstStyle/>
        <a:p>
          <a:endParaRPr lang="en-US"/>
        </a:p>
      </dgm:t>
    </dgm:pt>
    <dgm:pt modelId="{319A8DED-446B-4ACA-8564-082602A4292E}" type="sibTrans" cxnId="{E378BA38-34EF-4910-A49A-9370604DF3AB}">
      <dgm:prSet/>
      <dgm:spPr/>
      <dgm:t>
        <a:bodyPr/>
        <a:lstStyle/>
        <a:p>
          <a:endParaRPr lang="en-US"/>
        </a:p>
      </dgm:t>
    </dgm:pt>
    <dgm:pt modelId="{1A2F332D-669D-4C43-B88F-A7FD7ECC8C40}">
      <dgm:prSet/>
      <dgm:spPr/>
      <dgm:t>
        <a:bodyPr/>
        <a:lstStyle/>
        <a:p>
          <a:pPr algn="ctr"/>
          <a:r>
            <a:rPr lang="en-US" b="1" dirty="0">
              <a:solidFill>
                <a:srgbClr val="0432FF"/>
              </a:solidFill>
              <a:hlinkClick xmlns:r="http://schemas.openxmlformats.org/officeDocument/2006/relationships" r:id="rId2">
                <a:extLst>
                  <a:ext uri="{A12FA001-AC4F-418D-AE19-62706E023703}">
                    <ahyp:hlinkClr xmlns:ahyp="http://schemas.microsoft.com/office/drawing/2018/hyperlinkcolor" val="tx"/>
                  </a:ext>
                </a:extLst>
              </a:hlinkClick>
            </a:rPr>
            <a:t>Purdue</a:t>
          </a:r>
          <a:r>
            <a:rPr lang="en-US" b="1" baseline="0" dirty="0">
              <a:solidFill>
                <a:srgbClr val="0432FF"/>
              </a:solidFill>
              <a:hlinkClick xmlns:r="http://schemas.openxmlformats.org/officeDocument/2006/relationships" r:id="rId2">
                <a:extLst>
                  <a:ext uri="{A12FA001-AC4F-418D-AE19-62706E023703}">
                    <ahyp:hlinkClr xmlns:ahyp="http://schemas.microsoft.com/office/drawing/2018/hyperlinkcolor" val="tx"/>
                  </a:ext>
                </a:extLst>
              </a:hlinkClick>
            </a:rPr>
            <a:t> University</a:t>
          </a:r>
          <a:endParaRPr lang="en-US" b="1" dirty="0">
            <a:solidFill>
              <a:srgbClr val="0432FF"/>
            </a:solidFill>
          </a:endParaRPr>
        </a:p>
      </dgm:t>
    </dgm:pt>
    <dgm:pt modelId="{E453363C-3D22-F64A-AF1B-17818A2E92BB}" type="parTrans" cxnId="{BB0C789D-7BC0-FE40-A704-1CF48BFF414B}">
      <dgm:prSet/>
      <dgm:spPr/>
      <dgm:t>
        <a:bodyPr/>
        <a:lstStyle/>
        <a:p>
          <a:endParaRPr lang="en-US"/>
        </a:p>
      </dgm:t>
    </dgm:pt>
    <dgm:pt modelId="{9F5290D4-E4A6-6D4A-BF42-E1646E774B3F}" type="sibTrans" cxnId="{BB0C789D-7BC0-FE40-A704-1CF48BFF414B}">
      <dgm:prSet/>
      <dgm:spPr/>
      <dgm:t>
        <a:bodyPr/>
        <a:lstStyle/>
        <a:p>
          <a:endParaRPr lang="en-US"/>
        </a:p>
      </dgm:t>
    </dgm:pt>
    <dgm:pt modelId="{061F879D-6AD5-F648-8AB9-456DC767FB5E}">
      <dgm:prSet/>
      <dgm:spPr/>
      <dgm:t>
        <a:bodyPr/>
        <a:lstStyle/>
        <a:p>
          <a:pPr algn="ctr"/>
          <a:r>
            <a:rPr lang="en-US" b="1" dirty="0">
              <a:solidFill>
                <a:srgbClr val="0432FF"/>
              </a:solidFill>
              <a:hlinkClick xmlns:r="http://schemas.openxmlformats.org/officeDocument/2006/relationships" r:id="rId3">
                <a:extLst>
                  <a:ext uri="{A12FA001-AC4F-418D-AE19-62706E023703}">
                    <ahyp:hlinkClr xmlns:ahyp="http://schemas.microsoft.com/office/drawing/2018/hyperlinkcolor" val="tx"/>
                  </a:ext>
                </a:extLst>
              </a:hlinkClick>
            </a:rPr>
            <a:t>Western Michigan University</a:t>
          </a:r>
          <a:endParaRPr lang="en-US" b="1" dirty="0">
            <a:solidFill>
              <a:srgbClr val="0432FF"/>
            </a:solidFill>
          </a:endParaRPr>
        </a:p>
      </dgm:t>
    </dgm:pt>
    <dgm:pt modelId="{57372BAB-71DE-BE4C-AAE0-9D68C642C69B}" type="parTrans" cxnId="{C0AF45EF-272E-5C4A-A057-2DB469D9C161}">
      <dgm:prSet/>
      <dgm:spPr/>
      <dgm:t>
        <a:bodyPr/>
        <a:lstStyle/>
        <a:p>
          <a:endParaRPr lang="en-US"/>
        </a:p>
      </dgm:t>
    </dgm:pt>
    <dgm:pt modelId="{56DFC716-CBA9-B848-9668-AAEA171081F1}" type="sibTrans" cxnId="{C0AF45EF-272E-5C4A-A057-2DB469D9C161}">
      <dgm:prSet/>
      <dgm:spPr/>
      <dgm:t>
        <a:bodyPr/>
        <a:lstStyle/>
        <a:p>
          <a:endParaRPr lang="en-US"/>
        </a:p>
      </dgm:t>
    </dgm:pt>
    <dgm:pt modelId="{28841E31-D2D2-AD47-80F0-E78214B01448}">
      <dgm:prSet/>
      <dgm:spPr/>
      <dgm:t>
        <a:bodyPr/>
        <a:lstStyle/>
        <a:p>
          <a:pPr algn="ctr"/>
          <a:r>
            <a:rPr lang="en-US" b="1" dirty="0">
              <a:solidFill>
                <a:srgbClr val="0432FF"/>
              </a:solidFill>
              <a:hlinkClick xmlns:r="http://schemas.openxmlformats.org/officeDocument/2006/relationships" r:id="rId4">
                <a:extLst>
                  <a:ext uri="{A12FA001-AC4F-418D-AE19-62706E023703}">
                    <ahyp:hlinkClr xmlns:ahyp="http://schemas.microsoft.com/office/drawing/2018/hyperlinkcolor" val="tx"/>
                  </a:ext>
                </a:extLst>
              </a:hlinkClick>
            </a:rPr>
            <a:t>University of Maryland</a:t>
          </a:r>
          <a:endParaRPr lang="en-US" b="1" dirty="0">
            <a:solidFill>
              <a:srgbClr val="0432FF"/>
            </a:solidFill>
          </a:endParaRPr>
        </a:p>
      </dgm:t>
    </dgm:pt>
    <dgm:pt modelId="{CE0EAC8D-8598-EB43-A631-3B5073E3C4E4}" type="parTrans" cxnId="{9F0BC13D-41ED-2246-8170-7CB98B7F6522}">
      <dgm:prSet/>
      <dgm:spPr/>
      <dgm:t>
        <a:bodyPr/>
        <a:lstStyle/>
        <a:p>
          <a:endParaRPr lang="en-US"/>
        </a:p>
      </dgm:t>
    </dgm:pt>
    <dgm:pt modelId="{DCF5EC35-AAC8-7F44-9D24-F72F78D34F6D}" type="sibTrans" cxnId="{9F0BC13D-41ED-2246-8170-7CB98B7F6522}">
      <dgm:prSet/>
      <dgm:spPr/>
      <dgm:t>
        <a:bodyPr/>
        <a:lstStyle/>
        <a:p>
          <a:endParaRPr lang="en-US"/>
        </a:p>
      </dgm:t>
    </dgm:pt>
    <dgm:pt modelId="{57FF3C65-79FF-A24E-ACCA-3C0C46B67A0A}">
      <dgm:prSet/>
      <dgm:spPr/>
      <dgm:t>
        <a:bodyPr/>
        <a:lstStyle/>
        <a:p>
          <a:pPr algn="ctr"/>
          <a:r>
            <a:rPr lang="en-US" b="1" dirty="0">
              <a:solidFill>
                <a:srgbClr val="0432FF"/>
              </a:solidFill>
              <a:hlinkClick xmlns:r="http://schemas.openxmlformats.org/officeDocument/2006/relationships" r:id="rId5">
                <a:extLst>
                  <a:ext uri="{A12FA001-AC4F-418D-AE19-62706E023703}">
                    <ahyp:hlinkClr xmlns:ahyp="http://schemas.microsoft.com/office/drawing/2018/hyperlinkcolor" val="tx"/>
                  </a:ext>
                </a:extLst>
              </a:hlinkClick>
            </a:rPr>
            <a:t>Morningside College</a:t>
          </a:r>
          <a:endParaRPr lang="en-US" b="1" dirty="0">
            <a:solidFill>
              <a:srgbClr val="0432FF"/>
            </a:solidFill>
          </a:endParaRPr>
        </a:p>
      </dgm:t>
    </dgm:pt>
    <dgm:pt modelId="{483311EC-0E73-5643-8A7C-D25C4E923C54}" type="parTrans" cxnId="{34C27764-7E96-1643-84D7-148995BFA981}">
      <dgm:prSet/>
      <dgm:spPr/>
      <dgm:t>
        <a:bodyPr/>
        <a:lstStyle/>
        <a:p>
          <a:endParaRPr lang="en-US"/>
        </a:p>
      </dgm:t>
    </dgm:pt>
    <dgm:pt modelId="{ACD88E31-D593-AD4D-9E82-DD9A3258B4F1}" type="sibTrans" cxnId="{34C27764-7E96-1643-84D7-148995BFA981}">
      <dgm:prSet/>
      <dgm:spPr/>
      <dgm:t>
        <a:bodyPr/>
        <a:lstStyle/>
        <a:p>
          <a:endParaRPr lang="en-US"/>
        </a:p>
      </dgm:t>
    </dgm:pt>
    <dgm:pt modelId="{4D399525-B19F-A74A-9606-4C2634A9C3B2}">
      <dgm:prSet/>
      <dgm:spPr/>
      <dgm:t>
        <a:bodyPr/>
        <a:lstStyle/>
        <a:p>
          <a:pPr algn="ctr"/>
          <a:r>
            <a:rPr lang="en-US" b="1" dirty="0">
              <a:solidFill>
                <a:srgbClr val="0432FF"/>
              </a:solidFill>
              <a:hlinkClick xmlns:r="http://schemas.openxmlformats.org/officeDocument/2006/relationships" r:id="rId6">
                <a:extLst>
                  <a:ext uri="{A12FA001-AC4F-418D-AE19-62706E023703}">
                    <ahyp:hlinkClr xmlns:ahyp="http://schemas.microsoft.com/office/drawing/2018/hyperlinkcolor" val="tx"/>
                  </a:ext>
                </a:extLst>
              </a:hlinkClick>
            </a:rPr>
            <a:t>University of Oklahoma</a:t>
          </a:r>
          <a:endParaRPr lang="en-US" b="1" dirty="0">
            <a:solidFill>
              <a:srgbClr val="0432FF"/>
            </a:solidFill>
          </a:endParaRPr>
        </a:p>
      </dgm:t>
    </dgm:pt>
    <dgm:pt modelId="{99D7B777-D0E5-1A41-805F-E4169937FAC9}" type="parTrans" cxnId="{D0A549F3-D6D1-2844-BC2B-1035F59B55A5}">
      <dgm:prSet/>
      <dgm:spPr/>
      <dgm:t>
        <a:bodyPr/>
        <a:lstStyle/>
        <a:p>
          <a:endParaRPr lang="en-US"/>
        </a:p>
      </dgm:t>
    </dgm:pt>
    <dgm:pt modelId="{81BB434B-D169-7E4E-BA71-49D839C87F4B}" type="sibTrans" cxnId="{D0A549F3-D6D1-2844-BC2B-1035F59B55A5}">
      <dgm:prSet/>
      <dgm:spPr/>
      <dgm:t>
        <a:bodyPr/>
        <a:lstStyle/>
        <a:p>
          <a:endParaRPr lang="en-US"/>
        </a:p>
      </dgm:t>
    </dgm:pt>
    <dgm:pt modelId="{ECDE3934-389A-4B91-803B-5CFBAC1B2126}" type="pres">
      <dgm:prSet presAssocID="{2D5E46D5-D192-4F1C-97B2-E8D534894773}" presName="linear" presStyleCnt="0">
        <dgm:presLayoutVars>
          <dgm:animLvl val="lvl"/>
          <dgm:resizeHandles val="exact"/>
        </dgm:presLayoutVars>
      </dgm:prSet>
      <dgm:spPr/>
    </dgm:pt>
    <dgm:pt modelId="{4A3574BE-3183-4BC5-871A-7DE1503B7E67}" type="pres">
      <dgm:prSet presAssocID="{F7A77276-677A-47BC-A2F2-808F7154F82D}" presName="parentText" presStyleLbl="node1" presStyleIdx="0" presStyleCnt="6">
        <dgm:presLayoutVars>
          <dgm:chMax val="0"/>
          <dgm:bulletEnabled val="1"/>
        </dgm:presLayoutVars>
      </dgm:prSet>
      <dgm:spPr/>
    </dgm:pt>
    <dgm:pt modelId="{3DD7AC22-9D78-864D-8081-EAC9D84BE0D3}" type="pres">
      <dgm:prSet presAssocID="{319A8DED-446B-4ACA-8564-082602A4292E}" presName="spacer" presStyleCnt="0"/>
      <dgm:spPr/>
    </dgm:pt>
    <dgm:pt modelId="{83D9BE7D-8362-9E42-BA7B-76FD3D2A8E33}" type="pres">
      <dgm:prSet presAssocID="{1A2F332D-669D-4C43-B88F-A7FD7ECC8C40}" presName="parentText" presStyleLbl="node1" presStyleIdx="1" presStyleCnt="6" custLinFactNeighborX="-83" custLinFactNeighborY="-30779">
        <dgm:presLayoutVars>
          <dgm:chMax val="0"/>
          <dgm:bulletEnabled val="1"/>
        </dgm:presLayoutVars>
      </dgm:prSet>
      <dgm:spPr/>
    </dgm:pt>
    <dgm:pt modelId="{98BBD0A9-DD0B-364C-B371-B8C46793A232}" type="pres">
      <dgm:prSet presAssocID="{9F5290D4-E4A6-6D4A-BF42-E1646E774B3F}" presName="spacer" presStyleCnt="0"/>
      <dgm:spPr/>
    </dgm:pt>
    <dgm:pt modelId="{96FA64BE-539D-3C4F-A69D-04FDF89EA904}" type="pres">
      <dgm:prSet presAssocID="{061F879D-6AD5-F648-8AB9-456DC767FB5E}" presName="parentText" presStyleLbl="node1" presStyleIdx="2" presStyleCnt="6" custLinFactNeighborX="-83" custLinFactNeighborY="-85065">
        <dgm:presLayoutVars>
          <dgm:chMax val="0"/>
          <dgm:bulletEnabled val="1"/>
        </dgm:presLayoutVars>
      </dgm:prSet>
      <dgm:spPr/>
    </dgm:pt>
    <dgm:pt modelId="{7108FCB4-17F0-224B-B179-4E93B4ED9FD1}" type="pres">
      <dgm:prSet presAssocID="{56DFC716-CBA9-B848-9668-AAEA171081F1}" presName="spacer" presStyleCnt="0"/>
      <dgm:spPr/>
    </dgm:pt>
    <dgm:pt modelId="{5F531C2E-0E6E-7743-9100-848E20D13CBA}" type="pres">
      <dgm:prSet presAssocID="{28841E31-D2D2-AD47-80F0-E78214B01448}" presName="parentText" presStyleLbl="node1" presStyleIdx="3" presStyleCnt="6" custLinFactY="-7025" custLinFactNeighborX="-83" custLinFactNeighborY="-100000">
        <dgm:presLayoutVars>
          <dgm:chMax val="0"/>
          <dgm:bulletEnabled val="1"/>
        </dgm:presLayoutVars>
      </dgm:prSet>
      <dgm:spPr/>
    </dgm:pt>
    <dgm:pt modelId="{0355C32F-4601-2D46-B6DF-3F8431ADD184}" type="pres">
      <dgm:prSet presAssocID="{DCF5EC35-AAC8-7F44-9D24-F72F78D34F6D}" presName="spacer" presStyleCnt="0"/>
      <dgm:spPr/>
    </dgm:pt>
    <dgm:pt modelId="{D9AB2FC3-18C0-704B-80ED-DEE08E7B08F9}" type="pres">
      <dgm:prSet presAssocID="{57FF3C65-79FF-A24E-ACCA-3C0C46B67A0A}" presName="parentText" presStyleLbl="node1" presStyleIdx="4" presStyleCnt="6" custLinFactY="-12054" custLinFactNeighborX="-83" custLinFactNeighborY="-100000">
        <dgm:presLayoutVars>
          <dgm:chMax val="0"/>
          <dgm:bulletEnabled val="1"/>
        </dgm:presLayoutVars>
      </dgm:prSet>
      <dgm:spPr/>
    </dgm:pt>
    <dgm:pt modelId="{52F12C5C-0BB8-7147-B795-E71145A5245A}" type="pres">
      <dgm:prSet presAssocID="{ACD88E31-D593-AD4D-9E82-DD9A3258B4F1}" presName="spacer" presStyleCnt="0"/>
      <dgm:spPr/>
    </dgm:pt>
    <dgm:pt modelId="{D48AFBCC-D0C1-6545-BFEC-872095FA4801}" type="pres">
      <dgm:prSet presAssocID="{4D399525-B19F-A74A-9606-4C2634A9C3B2}" presName="parentText" presStyleLbl="node1" presStyleIdx="5" presStyleCnt="6" custLinFactY="-14774" custLinFactNeighborX="-83" custLinFactNeighborY="-100000">
        <dgm:presLayoutVars>
          <dgm:chMax val="0"/>
          <dgm:bulletEnabled val="1"/>
        </dgm:presLayoutVars>
      </dgm:prSet>
      <dgm:spPr/>
    </dgm:pt>
  </dgm:ptLst>
  <dgm:cxnLst>
    <dgm:cxn modelId="{E378BA38-34EF-4910-A49A-9370604DF3AB}" srcId="{2D5E46D5-D192-4F1C-97B2-E8D534894773}" destId="{F7A77276-677A-47BC-A2F2-808F7154F82D}" srcOrd="0" destOrd="0" parTransId="{62401AA1-88B4-4139-9703-C1994AB7763D}" sibTransId="{319A8DED-446B-4ACA-8564-082602A4292E}"/>
    <dgm:cxn modelId="{9F0BC13D-41ED-2246-8170-7CB98B7F6522}" srcId="{2D5E46D5-D192-4F1C-97B2-E8D534894773}" destId="{28841E31-D2D2-AD47-80F0-E78214B01448}" srcOrd="3" destOrd="0" parTransId="{CE0EAC8D-8598-EB43-A631-3B5073E3C4E4}" sibTransId="{DCF5EC35-AAC8-7F44-9D24-F72F78D34F6D}"/>
    <dgm:cxn modelId="{C603743F-8C99-8146-B301-5500158897C2}" type="presOf" srcId="{1A2F332D-669D-4C43-B88F-A7FD7ECC8C40}" destId="{83D9BE7D-8362-9E42-BA7B-76FD3D2A8E33}" srcOrd="0" destOrd="0" presId="urn:microsoft.com/office/officeart/2005/8/layout/vList2"/>
    <dgm:cxn modelId="{3D747440-DBE9-44E5-9688-4DAD514AFCCB}" type="presOf" srcId="{2D5E46D5-D192-4F1C-97B2-E8D534894773}" destId="{ECDE3934-389A-4B91-803B-5CFBAC1B2126}" srcOrd="0" destOrd="0" presId="urn:microsoft.com/office/officeart/2005/8/layout/vList2"/>
    <dgm:cxn modelId="{34C27764-7E96-1643-84D7-148995BFA981}" srcId="{2D5E46D5-D192-4F1C-97B2-E8D534894773}" destId="{57FF3C65-79FF-A24E-ACCA-3C0C46B67A0A}" srcOrd="4" destOrd="0" parTransId="{483311EC-0E73-5643-8A7C-D25C4E923C54}" sibTransId="{ACD88E31-D593-AD4D-9E82-DD9A3258B4F1}"/>
    <dgm:cxn modelId="{D615028C-4A0F-284F-B3E4-B307D1F7530B}" type="presOf" srcId="{061F879D-6AD5-F648-8AB9-456DC767FB5E}" destId="{96FA64BE-539D-3C4F-A69D-04FDF89EA904}" srcOrd="0" destOrd="0" presId="urn:microsoft.com/office/officeart/2005/8/layout/vList2"/>
    <dgm:cxn modelId="{E376A896-34E0-4E04-8654-8CA27C901EF5}" type="presOf" srcId="{F7A77276-677A-47BC-A2F2-808F7154F82D}" destId="{4A3574BE-3183-4BC5-871A-7DE1503B7E67}" srcOrd="0" destOrd="0" presId="urn:microsoft.com/office/officeart/2005/8/layout/vList2"/>
    <dgm:cxn modelId="{BB0C789D-7BC0-FE40-A704-1CF48BFF414B}" srcId="{2D5E46D5-D192-4F1C-97B2-E8D534894773}" destId="{1A2F332D-669D-4C43-B88F-A7FD7ECC8C40}" srcOrd="1" destOrd="0" parTransId="{E453363C-3D22-F64A-AF1B-17818A2E92BB}" sibTransId="{9F5290D4-E4A6-6D4A-BF42-E1646E774B3F}"/>
    <dgm:cxn modelId="{66DA14E8-40EC-4F41-B7D2-529437D14151}" type="presOf" srcId="{4D399525-B19F-A74A-9606-4C2634A9C3B2}" destId="{D48AFBCC-D0C1-6545-BFEC-872095FA4801}" srcOrd="0" destOrd="0" presId="urn:microsoft.com/office/officeart/2005/8/layout/vList2"/>
    <dgm:cxn modelId="{98C84EE8-5E63-D343-8A61-970797766824}" type="presOf" srcId="{57FF3C65-79FF-A24E-ACCA-3C0C46B67A0A}" destId="{D9AB2FC3-18C0-704B-80ED-DEE08E7B08F9}" srcOrd="0" destOrd="0" presId="urn:microsoft.com/office/officeart/2005/8/layout/vList2"/>
    <dgm:cxn modelId="{C0AF45EF-272E-5C4A-A057-2DB469D9C161}" srcId="{2D5E46D5-D192-4F1C-97B2-E8D534894773}" destId="{061F879D-6AD5-F648-8AB9-456DC767FB5E}" srcOrd="2" destOrd="0" parTransId="{57372BAB-71DE-BE4C-AAE0-9D68C642C69B}" sibTransId="{56DFC716-CBA9-B848-9668-AAEA171081F1}"/>
    <dgm:cxn modelId="{D0A549F3-D6D1-2844-BC2B-1035F59B55A5}" srcId="{2D5E46D5-D192-4F1C-97B2-E8D534894773}" destId="{4D399525-B19F-A74A-9606-4C2634A9C3B2}" srcOrd="5" destOrd="0" parTransId="{99D7B777-D0E5-1A41-805F-E4169937FAC9}" sibTransId="{81BB434B-D169-7E4E-BA71-49D839C87F4B}"/>
    <dgm:cxn modelId="{90F285F8-43B2-1442-AECC-E6E579D1CDED}" type="presOf" srcId="{28841E31-D2D2-AD47-80F0-E78214B01448}" destId="{5F531C2E-0E6E-7743-9100-848E20D13CBA}" srcOrd="0" destOrd="0" presId="urn:microsoft.com/office/officeart/2005/8/layout/vList2"/>
    <dgm:cxn modelId="{811B74A4-2E9F-4A75-892D-A0F147A97B04}" type="presParOf" srcId="{ECDE3934-389A-4B91-803B-5CFBAC1B2126}" destId="{4A3574BE-3183-4BC5-871A-7DE1503B7E67}" srcOrd="0" destOrd="0" presId="urn:microsoft.com/office/officeart/2005/8/layout/vList2"/>
    <dgm:cxn modelId="{9A17ECC7-759E-DA41-99C5-4F0E0B299B1F}" type="presParOf" srcId="{ECDE3934-389A-4B91-803B-5CFBAC1B2126}" destId="{3DD7AC22-9D78-864D-8081-EAC9D84BE0D3}" srcOrd="1" destOrd="0" presId="urn:microsoft.com/office/officeart/2005/8/layout/vList2"/>
    <dgm:cxn modelId="{2C0CAB1F-9FB0-A740-AF00-D5BE6CBEF92F}" type="presParOf" srcId="{ECDE3934-389A-4B91-803B-5CFBAC1B2126}" destId="{83D9BE7D-8362-9E42-BA7B-76FD3D2A8E33}" srcOrd="2" destOrd="0" presId="urn:microsoft.com/office/officeart/2005/8/layout/vList2"/>
    <dgm:cxn modelId="{2874D0D6-4289-3747-9911-A4DEC474AFAA}" type="presParOf" srcId="{ECDE3934-389A-4B91-803B-5CFBAC1B2126}" destId="{98BBD0A9-DD0B-364C-B371-B8C46793A232}" srcOrd="3" destOrd="0" presId="urn:microsoft.com/office/officeart/2005/8/layout/vList2"/>
    <dgm:cxn modelId="{4059DD36-9B48-2542-85F4-E1A1FADB0D27}" type="presParOf" srcId="{ECDE3934-389A-4B91-803B-5CFBAC1B2126}" destId="{96FA64BE-539D-3C4F-A69D-04FDF89EA904}" srcOrd="4" destOrd="0" presId="urn:microsoft.com/office/officeart/2005/8/layout/vList2"/>
    <dgm:cxn modelId="{527B8192-0008-4647-A7C2-E5CF548F749B}" type="presParOf" srcId="{ECDE3934-389A-4B91-803B-5CFBAC1B2126}" destId="{7108FCB4-17F0-224B-B179-4E93B4ED9FD1}" srcOrd="5" destOrd="0" presId="urn:microsoft.com/office/officeart/2005/8/layout/vList2"/>
    <dgm:cxn modelId="{F7D7D782-CC70-B348-9E74-1F1A9C6C2AA8}" type="presParOf" srcId="{ECDE3934-389A-4B91-803B-5CFBAC1B2126}" destId="{5F531C2E-0E6E-7743-9100-848E20D13CBA}" srcOrd="6" destOrd="0" presId="urn:microsoft.com/office/officeart/2005/8/layout/vList2"/>
    <dgm:cxn modelId="{42DC11E7-FDD0-C94F-AFCC-0AC608E788BA}" type="presParOf" srcId="{ECDE3934-389A-4B91-803B-5CFBAC1B2126}" destId="{0355C32F-4601-2D46-B6DF-3F8431ADD184}" srcOrd="7" destOrd="0" presId="urn:microsoft.com/office/officeart/2005/8/layout/vList2"/>
    <dgm:cxn modelId="{08E6E32E-2F22-EF40-A478-64D02E03E521}" type="presParOf" srcId="{ECDE3934-389A-4B91-803B-5CFBAC1B2126}" destId="{D9AB2FC3-18C0-704B-80ED-DEE08E7B08F9}" srcOrd="8" destOrd="0" presId="urn:microsoft.com/office/officeart/2005/8/layout/vList2"/>
    <dgm:cxn modelId="{5AA0894D-4C56-4C4A-8A37-E99001D0B484}" type="presParOf" srcId="{ECDE3934-389A-4B91-803B-5CFBAC1B2126}" destId="{52F12C5C-0BB8-7147-B795-E71145A5245A}" srcOrd="9" destOrd="0" presId="urn:microsoft.com/office/officeart/2005/8/layout/vList2"/>
    <dgm:cxn modelId="{C49F02E4-5F5E-C74C-B8C8-17D40E184FA0}" type="presParOf" srcId="{ECDE3934-389A-4B91-803B-5CFBAC1B2126}" destId="{D48AFBCC-D0C1-6545-BFEC-872095FA4801}" srcOrd="1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574BE-3183-4BC5-871A-7DE1503B7E67}">
      <dsp:nvSpPr>
        <dsp:cNvPr id="0" name=""/>
        <dsp:cNvSpPr/>
      </dsp:nvSpPr>
      <dsp:spPr>
        <a:xfrm>
          <a:off x="0" y="807593"/>
          <a:ext cx="6340889" cy="107932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b="1" kern="1200" dirty="0">
              <a:solidFill>
                <a:schemeClr val="bg1"/>
              </a:solidFill>
            </a:rPr>
            <a:t>Chapter Involvement</a:t>
          </a:r>
        </a:p>
      </dsp:txBody>
      <dsp:txXfrm>
        <a:off x="52688" y="860281"/>
        <a:ext cx="6235513" cy="973949"/>
      </dsp:txXfrm>
    </dsp:sp>
    <dsp:sp modelId="{0D4CFB93-FABD-41E5-B999-7E50A804C73D}">
      <dsp:nvSpPr>
        <dsp:cNvPr id="0" name=""/>
        <dsp:cNvSpPr/>
      </dsp:nvSpPr>
      <dsp:spPr>
        <a:xfrm>
          <a:off x="0" y="2016518"/>
          <a:ext cx="6340889" cy="107932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b="1" kern="1200" dirty="0">
              <a:solidFill>
                <a:schemeClr val="bg1"/>
              </a:solidFill>
            </a:rPr>
            <a:t>Chapter Communication</a:t>
          </a:r>
        </a:p>
      </dsp:txBody>
      <dsp:txXfrm>
        <a:off x="52688" y="2069206"/>
        <a:ext cx="6235513" cy="973949"/>
      </dsp:txXfrm>
    </dsp:sp>
    <dsp:sp modelId="{0804FEB7-5074-404C-B1A1-3093C13D0EF6}">
      <dsp:nvSpPr>
        <dsp:cNvPr id="0" name=""/>
        <dsp:cNvSpPr/>
      </dsp:nvSpPr>
      <dsp:spPr>
        <a:xfrm>
          <a:off x="0" y="3225443"/>
          <a:ext cx="6340889" cy="107932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b="1" kern="1200" dirty="0">
              <a:solidFill>
                <a:schemeClr val="bg1"/>
              </a:solidFill>
            </a:rPr>
            <a:t>Campus Involvement </a:t>
          </a:r>
        </a:p>
      </dsp:txBody>
      <dsp:txXfrm>
        <a:off x="52688" y="3278131"/>
        <a:ext cx="6235513" cy="973949"/>
      </dsp:txXfrm>
    </dsp:sp>
    <dsp:sp modelId="{5A3D8BFD-C560-4E1C-8DF4-8BA3AE6499BF}">
      <dsp:nvSpPr>
        <dsp:cNvPr id="0" name=""/>
        <dsp:cNvSpPr/>
      </dsp:nvSpPr>
      <dsp:spPr>
        <a:xfrm>
          <a:off x="0" y="4434368"/>
          <a:ext cx="6340889" cy="107932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b="1" kern="1200" dirty="0">
              <a:solidFill>
                <a:schemeClr val="bg1"/>
              </a:solidFill>
            </a:rPr>
            <a:t>Presentation</a:t>
          </a:r>
        </a:p>
      </dsp:txBody>
      <dsp:txXfrm>
        <a:off x="52688" y="4487056"/>
        <a:ext cx="6235513" cy="9739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574BE-3183-4BC5-871A-7DE1503B7E67}">
      <dsp:nvSpPr>
        <dsp:cNvPr id="0" name=""/>
        <dsp:cNvSpPr/>
      </dsp:nvSpPr>
      <dsp:spPr>
        <a:xfrm>
          <a:off x="0" y="479274"/>
          <a:ext cx="5724939" cy="74353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solidFill>
                <a:schemeClr val="tx1"/>
              </a:solidFill>
            </a:rPr>
            <a:t>Snapshots of members in action</a:t>
          </a:r>
        </a:p>
      </dsp:txBody>
      <dsp:txXfrm>
        <a:off x="36296" y="515570"/>
        <a:ext cx="5652347" cy="670943"/>
      </dsp:txXfrm>
    </dsp:sp>
    <dsp:sp modelId="{0D4CFB93-FABD-41E5-B999-7E50A804C73D}">
      <dsp:nvSpPr>
        <dsp:cNvPr id="0" name=""/>
        <dsp:cNvSpPr/>
      </dsp:nvSpPr>
      <dsp:spPr>
        <a:xfrm>
          <a:off x="0" y="1312089"/>
          <a:ext cx="5724939" cy="743535"/>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solidFill>
                <a:schemeClr val="tx1"/>
              </a:solidFill>
            </a:rPr>
            <a:t>Captions, quotes</a:t>
          </a:r>
        </a:p>
      </dsp:txBody>
      <dsp:txXfrm>
        <a:off x="36296" y="1348385"/>
        <a:ext cx="5652347" cy="670943"/>
      </dsp:txXfrm>
    </dsp:sp>
    <dsp:sp modelId="{0804FEB7-5074-404C-B1A1-3093C13D0EF6}">
      <dsp:nvSpPr>
        <dsp:cNvPr id="0" name=""/>
        <dsp:cNvSpPr/>
      </dsp:nvSpPr>
      <dsp:spPr>
        <a:xfrm>
          <a:off x="0" y="2144904"/>
          <a:ext cx="5724939" cy="74353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solidFill>
                <a:schemeClr val="tx1"/>
              </a:solidFill>
            </a:rPr>
            <a:t>Letters, emails, flyers, brochures</a:t>
          </a:r>
        </a:p>
      </dsp:txBody>
      <dsp:txXfrm>
        <a:off x="36296" y="2181200"/>
        <a:ext cx="5652347" cy="670943"/>
      </dsp:txXfrm>
    </dsp:sp>
    <dsp:sp modelId="{5A3D8BFD-C560-4E1C-8DF4-8BA3AE6499BF}">
      <dsp:nvSpPr>
        <dsp:cNvPr id="0" name=""/>
        <dsp:cNvSpPr/>
      </dsp:nvSpPr>
      <dsp:spPr>
        <a:xfrm>
          <a:off x="0" y="2977719"/>
          <a:ext cx="5724939" cy="74353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solidFill>
                <a:schemeClr val="tx1"/>
              </a:solidFill>
            </a:rPr>
            <a:t>Agendas and minutes</a:t>
          </a:r>
        </a:p>
      </dsp:txBody>
      <dsp:txXfrm>
        <a:off x="36296" y="3014015"/>
        <a:ext cx="5652347" cy="670943"/>
      </dsp:txXfrm>
    </dsp:sp>
    <dsp:sp modelId="{F9B44293-CCAF-2F46-8295-538BA3ED4469}">
      <dsp:nvSpPr>
        <dsp:cNvPr id="0" name=""/>
        <dsp:cNvSpPr/>
      </dsp:nvSpPr>
      <dsp:spPr>
        <a:xfrm>
          <a:off x="0" y="3810534"/>
          <a:ext cx="5724939" cy="74353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solidFill>
                <a:schemeClr val="tx1"/>
              </a:solidFill>
            </a:rPr>
            <a:t>Ticket stubs, attendance sheets</a:t>
          </a:r>
        </a:p>
      </dsp:txBody>
      <dsp:txXfrm>
        <a:off x="36296" y="3846830"/>
        <a:ext cx="5652347" cy="670943"/>
      </dsp:txXfrm>
    </dsp:sp>
    <dsp:sp modelId="{4E1E90DB-D355-C642-A282-808B4118EB11}">
      <dsp:nvSpPr>
        <dsp:cNvPr id="0" name=""/>
        <dsp:cNvSpPr/>
      </dsp:nvSpPr>
      <dsp:spPr>
        <a:xfrm>
          <a:off x="0" y="4643349"/>
          <a:ext cx="5724939" cy="743535"/>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solidFill>
                <a:schemeClr val="tx1"/>
              </a:solidFill>
            </a:rPr>
            <a:t>Screenshots of websites</a:t>
          </a:r>
        </a:p>
      </dsp:txBody>
      <dsp:txXfrm>
        <a:off x="36296" y="4679645"/>
        <a:ext cx="5652347" cy="670943"/>
      </dsp:txXfrm>
    </dsp:sp>
    <dsp:sp modelId="{77347C0D-8597-AD4F-A482-86D9AFDF7CAA}">
      <dsp:nvSpPr>
        <dsp:cNvPr id="0" name=""/>
        <dsp:cNvSpPr/>
      </dsp:nvSpPr>
      <dsp:spPr>
        <a:xfrm>
          <a:off x="0" y="5476164"/>
          <a:ext cx="5724939" cy="74353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solidFill>
                <a:schemeClr val="tx1"/>
              </a:solidFill>
            </a:rPr>
            <a:t>Social media pages, etc., etc.</a:t>
          </a:r>
          <a:endParaRPr lang="en-US" sz="3100" b="1" kern="1200" dirty="0">
            <a:solidFill>
              <a:srgbClr val="FFFF00"/>
            </a:solidFill>
          </a:endParaRPr>
        </a:p>
      </dsp:txBody>
      <dsp:txXfrm>
        <a:off x="36296" y="5512460"/>
        <a:ext cx="5652347" cy="6709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574BE-3183-4BC5-871A-7DE1503B7E67}">
      <dsp:nvSpPr>
        <dsp:cNvPr id="0" name=""/>
        <dsp:cNvSpPr/>
      </dsp:nvSpPr>
      <dsp:spPr>
        <a:xfrm>
          <a:off x="0" y="34458"/>
          <a:ext cx="5115491" cy="15514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b="1" kern="1200" dirty="0">
              <a:solidFill>
                <a:srgbClr val="0432FF"/>
              </a:solidFill>
              <a:hlinkClick xmlns:r="http://schemas.openxmlformats.org/officeDocument/2006/relationships" r:id="rId1">
                <a:extLst>
                  <a:ext uri="{A12FA001-AC4F-418D-AE19-62706E023703}">
                    <ahyp:hlinkClr xmlns:ahyp="http://schemas.microsoft.com/office/drawing/2018/hyperlinkcolor" val="tx"/>
                  </a:ext>
                </a:extLst>
              </a:hlinkClick>
            </a:rPr>
            <a:t>Northwestern State University</a:t>
          </a:r>
          <a:endParaRPr lang="en-US" sz="3900" b="1" kern="1200" dirty="0">
            <a:solidFill>
              <a:srgbClr val="0432FF"/>
            </a:solidFill>
          </a:endParaRPr>
        </a:p>
      </dsp:txBody>
      <dsp:txXfrm>
        <a:off x="75734" y="110192"/>
        <a:ext cx="4964023" cy="1399952"/>
      </dsp:txXfrm>
    </dsp:sp>
    <dsp:sp modelId="{83D9BE7D-8362-9E42-BA7B-76FD3D2A8E33}">
      <dsp:nvSpPr>
        <dsp:cNvPr id="0" name=""/>
        <dsp:cNvSpPr/>
      </dsp:nvSpPr>
      <dsp:spPr>
        <a:xfrm>
          <a:off x="0" y="1698198"/>
          <a:ext cx="5115491" cy="155142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b="1" kern="1200" dirty="0">
              <a:solidFill>
                <a:srgbClr val="0432FF"/>
              </a:solidFill>
              <a:hlinkClick xmlns:r="http://schemas.openxmlformats.org/officeDocument/2006/relationships" r:id="rId2">
                <a:extLst>
                  <a:ext uri="{A12FA001-AC4F-418D-AE19-62706E023703}">
                    <ahyp:hlinkClr xmlns:ahyp="http://schemas.microsoft.com/office/drawing/2018/hyperlinkcolor" val="tx"/>
                  </a:ext>
                </a:extLst>
              </a:hlinkClick>
            </a:rPr>
            <a:t>Longwood University</a:t>
          </a:r>
          <a:endParaRPr lang="en-US" sz="3900" b="1" kern="1200" dirty="0">
            <a:solidFill>
              <a:srgbClr val="0432FF"/>
            </a:solidFill>
          </a:endParaRPr>
        </a:p>
      </dsp:txBody>
      <dsp:txXfrm>
        <a:off x="75734" y="1773932"/>
        <a:ext cx="4964023" cy="1399952"/>
      </dsp:txXfrm>
    </dsp:sp>
    <dsp:sp modelId="{96FA64BE-539D-3C4F-A69D-04FDF89EA904}">
      <dsp:nvSpPr>
        <dsp:cNvPr id="0" name=""/>
        <dsp:cNvSpPr/>
      </dsp:nvSpPr>
      <dsp:spPr>
        <a:xfrm>
          <a:off x="0" y="3361939"/>
          <a:ext cx="5115491" cy="15514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b="1" kern="1200" dirty="0">
              <a:solidFill>
                <a:srgbClr val="0432FF"/>
              </a:solidFill>
              <a:hlinkClick xmlns:r="http://schemas.openxmlformats.org/officeDocument/2006/relationships" r:id="rId3">
                <a:extLst>
                  <a:ext uri="{A12FA001-AC4F-418D-AE19-62706E023703}">
                    <ahyp:hlinkClr xmlns:ahyp="http://schemas.microsoft.com/office/drawing/2018/hyperlinkcolor" val="tx"/>
                  </a:ext>
                </a:extLst>
              </a:hlinkClick>
            </a:rPr>
            <a:t>University of South Carolina</a:t>
          </a:r>
          <a:endParaRPr lang="en-US" sz="3900" b="1" kern="1200" dirty="0">
            <a:solidFill>
              <a:srgbClr val="0432FF"/>
            </a:solidFill>
          </a:endParaRPr>
        </a:p>
      </dsp:txBody>
      <dsp:txXfrm>
        <a:off x="75734" y="3437673"/>
        <a:ext cx="4964023" cy="13999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574BE-3183-4BC5-871A-7DE1503B7E67}">
      <dsp:nvSpPr>
        <dsp:cNvPr id="0" name=""/>
        <dsp:cNvSpPr/>
      </dsp:nvSpPr>
      <dsp:spPr>
        <a:xfrm>
          <a:off x="0" y="90069"/>
          <a:ext cx="6122504" cy="115202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rgbClr val="0432FF"/>
              </a:solidFill>
              <a:hlinkClick xmlns:r="http://schemas.openxmlformats.org/officeDocument/2006/relationships" r:id="rId1">
                <a:extLst>
                  <a:ext uri="{A12FA001-AC4F-418D-AE19-62706E023703}">
                    <ahyp:hlinkClr xmlns:ahyp="http://schemas.microsoft.com/office/drawing/2018/hyperlinkcolor" val="tx"/>
                  </a:ext>
                </a:extLst>
              </a:hlinkClick>
            </a:rPr>
            <a:t>California University of Pennsylvania</a:t>
          </a:r>
          <a:endParaRPr lang="en-US" sz="2900" b="1" kern="1200" dirty="0">
            <a:solidFill>
              <a:srgbClr val="0432FF"/>
            </a:solidFill>
          </a:endParaRPr>
        </a:p>
      </dsp:txBody>
      <dsp:txXfrm>
        <a:off x="56237" y="146306"/>
        <a:ext cx="6010030" cy="1039555"/>
      </dsp:txXfrm>
    </dsp:sp>
    <dsp:sp modelId="{83D9BE7D-8362-9E42-BA7B-76FD3D2A8E33}">
      <dsp:nvSpPr>
        <dsp:cNvPr id="0" name=""/>
        <dsp:cNvSpPr/>
      </dsp:nvSpPr>
      <dsp:spPr>
        <a:xfrm>
          <a:off x="0" y="1301405"/>
          <a:ext cx="6122504" cy="1152029"/>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rgbClr val="0432FF"/>
              </a:solidFill>
              <a:hlinkClick xmlns:r="http://schemas.openxmlformats.org/officeDocument/2006/relationships" r:id="rId2">
                <a:extLst>
                  <a:ext uri="{A12FA001-AC4F-418D-AE19-62706E023703}">
                    <ahyp:hlinkClr xmlns:ahyp="http://schemas.microsoft.com/office/drawing/2018/hyperlinkcolor" val="tx"/>
                  </a:ext>
                </a:extLst>
              </a:hlinkClick>
            </a:rPr>
            <a:t>University of Cincinnati</a:t>
          </a:r>
          <a:endParaRPr lang="en-US" sz="2900" b="1" kern="1200" dirty="0">
            <a:solidFill>
              <a:srgbClr val="0432FF"/>
            </a:solidFill>
          </a:endParaRPr>
        </a:p>
      </dsp:txBody>
      <dsp:txXfrm>
        <a:off x="56237" y="1357642"/>
        <a:ext cx="6010030" cy="1039555"/>
      </dsp:txXfrm>
    </dsp:sp>
    <dsp:sp modelId="{96FA64BE-539D-3C4F-A69D-04FDF89EA904}">
      <dsp:nvSpPr>
        <dsp:cNvPr id="0" name=""/>
        <dsp:cNvSpPr/>
      </dsp:nvSpPr>
      <dsp:spPr>
        <a:xfrm>
          <a:off x="0" y="2490856"/>
          <a:ext cx="6122504" cy="115202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rgbClr val="0432FF"/>
              </a:solidFill>
              <a:hlinkClick xmlns:r="http://schemas.openxmlformats.org/officeDocument/2006/relationships" r:id="rId3">
                <a:extLst>
                  <a:ext uri="{A12FA001-AC4F-418D-AE19-62706E023703}">
                    <ahyp:hlinkClr xmlns:ahyp="http://schemas.microsoft.com/office/drawing/2018/hyperlinkcolor" val="tx"/>
                  </a:ext>
                </a:extLst>
              </a:hlinkClick>
            </a:rPr>
            <a:t>University of Connecticut</a:t>
          </a:r>
          <a:endParaRPr lang="en-US" sz="2900" b="1" kern="1200" dirty="0">
            <a:solidFill>
              <a:srgbClr val="0432FF"/>
            </a:solidFill>
          </a:endParaRPr>
        </a:p>
      </dsp:txBody>
      <dsp:txXfrm>
        <a:off x="56237" y="2547093"/>
        <a:ext cx="6010030" cy="1039555"/>
      </dsp:txXfrm>
    </dsp:sp>
    <dsp:sp modelId="{D3CC4277-6E81-544A-904A-46BC27E6E33D}">
      <dsp:nvSpPr>
        <dsp:cNvPr id="0" name=""/>
        <dsp:cNvSpPr/>
      </dsp:nvSpPr>
      <dsp:spPr>
        <a:xfrm>
          <a:off x="0" y="3668324"/>
          <a:ext cx="6122504" cy="1152029"/>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rgbClr val="0432FF"/>
              </a:solidFill>
              <a:hlinkClick xmlns:r="http://schemas.openxmlformats.org/officeDocument/2006/relationships" r:id="rId4">
                <a:extLst>
                  <a:ext uri="{A12FA001-AC4F-418D-AE19-62706E023703}">
                    <ahyp:hlinkClr xmlns:ahyp="http://schemas.microsoft.com/office/drawing/2018/hyperlinkcolor" val="tx"/>
                  </a:ext>
                </a:extLst>
              </a:hlinkClick>
            </a:rPr>
            <a:t>Dickinson College</a:t>
          </a:r>
          <a:endParaRPr lang="en-US" sz="2900" b="1" kern="1200" dirty="0">
            <a:solidFill>
              <a:srgbClr val="0432FF"/>
            </a:solidFill>
          </a:endParaRPr>
        </a:p>
      </dsp:txBody>
      <dsp:txXfrm>
        <a:off x="56237" y="3724561"/>
        <a:ext cx="6010030" cy="1039555"/>
      </dsp:txXfrm>
    </dsp:sp>
    <dsp:sp modelId="{DF036BE6-CFB8-3F41-A7C5-0303C8BBB2ED}">
      <dsp:nvSpPr>
        <dsp:cNvPr id="0" name=""/>
        <dsp:cNvSpPr/>
      </dsp:nvSpPr>
      <dsp:spPr>
        <a:xfrm>
          <a:off x="0" y="4842620"/>
          <a:ext cx="6122504" cy="115202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rgbClr val="0432FF"/>
              </a:solidFill>
              <a:hlinkClick xmlns:r="http://schemas.openxmlformats.org/officeDocument/2006/relationships" r:id="rId5">
                <a:extLst>
                  <a:ext uri="{A12FA001-AC4F-418D-AE19-62706E023703}">
                    <ahyp:hlinkClr xmlns:ahyp="http://schemas.microsoft.com/office/drawing/2018/hyperlinkcolor" val="tx"/>
                  </a:ext>
                </a:extLst>
              </a:hlinkClick>
            </a:rPr>
            <a:t>Indiana University-Purdue University Indianapolis</a:t>
          </a:r>
          <a:endParaRPr lang="en-US" sz="2900" b="1" kern="1200" dirty="0">
            <a:solidFill>
              <a:srgbClr val="0432FF"/>
            </a:solidFill>
          </a:endParaRPr>
        </a:p>
      </dsp:txBody>
      <dsp:txXfrm>
        <a:off x="56237" y="4898857"/>
        <a:ext cx="6010030" cy="10395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574BE-3183-4BC5-871A-7DE1503B7E67}">
      <dsp:nvSpPr>
        <dsp:cNvPr id="0" name=""/>
        <dsp:cNvSpPr/>
      </dsp:nvSpPr>
      <dsp:spPr>
        <a:xfrm>
          <a:off x="0" y="59717"/>
          <a:ext cx="6241497" cy="9114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kern="1200" dirty="0">
              <a:solidFill>
                <a:srgbClr val="0432FF"/>
              </a:solidFill>
              <a:hlinkClick xmlns:r="http://schemas.openxmlformats.org/officeDocument/2006/relationships" r:id="rId1">
                <a:extLst>
                  <a:ext uri="{A12FA001-AC4F-418D-AE19-62706E023703}">
                    <ahyp:hlinkClr xmlns:ahyp="http://schemas.microsoft.com/office/drawing/2018/hyperlinkcolor" val="tx"/>
                  </a:ext>
                </a:extLst>
              </a:hlinkClick>
            </a:rPr>
            <a:t>Otterbein University</a:t>
          </a:r>
          <a:endParaRPr lang="en-US" sz="3800" b="1" kern="1200" dirty="0">
            <a:solidFill>
              <a:srgbClr val="0432FF"/>
            </a:solidFill>
          </a:endParaRPr>
        </a:p>
      </dsp:txBody>
      <dsp:txXfrm>
        <a:off x="44492" y="104209"/>
        <a:ext cx="6152513" cy="822446"/>
      </dsp:txXfrm>
    </dsp:sp>
    <dsp:sp modelId="{83D9BE7D-8362-9E42-BA7B-76FD3D2A8E33}">
      <dsp:nvSpPr>
        <dsp:cNvPr id="0" name=""/>
        <dsp:cNvSpPr/>
      </dsp:nvSpPr>
      <dsp:spPr>
        <a:xfrm>
          <a:off x="0" y="1046902"/>
          <a:ext cx="6241497" cy="911430"/>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kern="1200" dirty="0">
              <a:solidFill>
                <a:srgbClr val="0432FF"/>
              </a:solidFill>
              <a:hlinkClick xmlns:r="http://schemas.openxmlformats.org/officeDocument/2006/relationships" r:id="rId2">
                <a:extLst>
                  <a:ext uri="{A12FA001-AC4F-418D-AE19-62706E023703}">
                    <ahyp:hlinkClr xmlns:ahyp="http://schemas.microsoft.com/office/drawing/2018/hyperlinkcolor" val="tx"/>
                  </a:ext>
                </a:extLst>
              </a:hlinkClick>
            </a:rPr>
            <a:t>Purdue</a:t>
          </a:r>
          <a:r>
            <a:rPr lang="en-US" sz="3800" b="1" kern="1200" baseline="0" dirty="0">
              <a:solidFill>
                <a:srgbClr val="0432FF"/>
              </a:solidFill>
              <a:hlinkClick xmlns:r="http://schemas.openxmlformats.org/officeDocument/2006/relationships" r:id="rId2">
                <a:extLst>
                  <a:ext uri="{A12FA001-AC4F-418D-AE19-62706E023703}">
                    <ahyp:hlinkClr xmlns:ahyp="http://schemas.microsoft.com/office/drawing/2018/hyperlinkcolor" val="tx"/>
                  </a:ext>
                </a:extLst>
              </a:hlinkClick>
            </a:rPr>
            <a:t> University</a:t>
          </a:r>
          <a:endParaRPr lang="en-US" sz="3800" b="1" kern="1200" dirty="0">
            <a:solidFill>
              <a:srgbClr val="0432FF"/>
            </a:solidFill>
          </a:endParaRPr>
        </a:p>
      </dsp:txBody>
      <dsp:txXfrm>
        <a:off x="44492" y="1091394"/>
        <a:ext cx="6152513" cy="822446"/>
      </dsp:txXfrm>
    </dsp:sp>
    <dsp:sp modelId="{96FA64BE-539D-3C4F-A69D-04FDF89EA904}">
      <dsp:nvSpPr>
        <dsp:cNvPr id="0" name=""/>
        <dsp:cNvSpPr/>
      </dsp:nvSpPr>
      <dsp:spPr>
        <a:xfrm>
          <a:off x="0" y="2008361"/>
          <a:ext cx="6241497" cy="911430"/>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kern="1200" dirty="0">
              <a:solidFill>
                <a:srgbClr val="0432FF"/>
              </a:solidFill>
              <a:hlinkClick xmlns:r="http://schemas.openxmlformats.org/officeDocument/2006/relationships" r:id="rId3">
                <a:extLst>
                  <a:ext uri="{A12FA001-AC4F-418D-AE19-62706E023703}">
                    <ahyp:hlinkClr xmlns:ahyp="http://schemas.microsoft.com/office/drawing/2018/hyperlinkcolor" val="tx"/>
                  </a:ext>
                </a:extLst>
              </a:hlinkClick>
            </a:rPr>
            <a:t>Western Michigan University</a:t>
          </a:r>
          <a:endParaRPr lang="en-US" sz="3800" b="1" kern="1200" dirty="0">
            <a:solidFill>
              <a:srgbClr val="0432FF"/>
            </a:solidFill>
          </a:endParaRPr>
        </a:p>
      </dsp:txBody>
      <dsp:txXfrm>
        <a:off x="44492" y="2052853"/>
        <a:ext cx="6152513" cy="822446"/>
      </dsp:txXfrm>
    </dsp:sp>
    <dsp:sp modelId="{5F531C2E-0E6E-7743-9100-848E20D13CBA}">
      <dsp:nvSpPr>
        <dsp:cNvPr id="0" name=""/>
        <dsp:cNvSpPr/>
      </dsp:nvSpPr>
      <dsp:spPr>
        <a:xfrm>
          <a:off x="0" y="2948859"/>
          <a:ext cx="6241497" cy="911430"/>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kern="1200" dirty="0">
              <a:solidFill>
                <a:srgbClr val="0432FF"/>
              </a:solidFill>
              <a:hlinkClick xmlns:r="http://schemas.openxmlformats.org/officeDocument/2006/relationships" r:id="rId4">
                <a:extLst>
                  <a:ext uri="{A12FA001-AC4F-418D-AE19-62706E023703}">
                    <ahyp:hlinkClr xmlns:ahyp="http://schemas.microsoft.com/office/drawing/2018/hyperlinkcolor" val="tx"/>
                  </a:ext>
                </a:extLst>
              </a:hlinkClick>
            </a:rPr>
            <a:t>University of Maryland</a:t>
          </a:r>
          <a:endParaRPr lang="en-US" sz="3800" b="1" kern="1200" dirty="0">
            <a:solidFill>
              <a:srgbClr val="0432FF"/>
            </a:solidFill>
          </a:endParaRPr>
        </a:p>
      </dsp:txBody>
      <dsp:txXfrm>
        <a:off x="44492" y="2993351"/>
        <a:ext cx="6152513" cy="822446"/>
      </dsp:txXfrm>
    </dsp:sp>
    <dsp:sp modelId="{D9AB2FC3-18C0-704B-80ED-DEE08E7B08F9}">
      <dsp:nvSpPr>
        <dsp:cNvPr id="0" name=""/>
        <dsp:cNvSpPr/>
      </dsp:nvSpPr>
      <dsp:spPr>
        <a:xfrm>
          <a:off x="0" y="3923893"/>
          <a:ext cx="6241497" cy="911430"/>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kern="1200" dirty="0">
              <a:solidFill>
                <a:srgbClr val="0432FF"/>
              </a:solidFill>
              <a:hlinkClick xmlns:r="http://schemas.openxmlformats.org/officeDocument/2006/relationships" r:id="rId5">
                <a:extLst>
                  <a:ext uri="{A12FA001-AC4F-418D-AE19-62706E023703}">
                    <ahyp:hlinkClr xmlns:ahyp="http://schemas.microsoft.com/office/drawing/2018/hyperlinkcolor" val="tx"/>
                  </a:ext>
                </a:extLst>
              </a:hlinkClick>
            </a:rPr>
            <a:t>Morningside College</a:t>
          </a:r>
          <a:endParaRPr lang="en-US" sz="3800" b="1" kern="1200" dirty="0">
            <a:solidFill>
              <a:srgbClr val="0432FF"/>
            </a:solidFill>
          </a:endParaRPr>
        </a:p>
      </dsp:txBody>
      <dsp:txXfrm>
        <a:off x="44492" y="3968385"/>
        <a:ext cx="6152513" cy="822446"/>
      </dsp:txXfrm>
    </dsp:sp>
    <dsp:sp modelId="{D48AFBCC-D0C1-6545-BFEC-872095FA4801}">
      <dsp:nvSpPr>
        <dsp:cNvPr id="0" name=""/>
        <dsp:cNvSpPr/>
      </dsp:nvSpPr>
      <dsp:spPr>
        <a:xfrm>
          <a:off x="0" y="4919972"/>
          <a:ext cx="6241497" cy="9114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1" kern="1200" dirty="0">
              <a:solidFill>
                <a:srgbClr val="0432FF"/>
              </a:solidFill>
              <a:hlinkClick xmlns:r="http://schemas.openxmlformats.org/officeDocument/2006/relationships" r:id="rId6">
                <a:extLst>
                  <a:ext uri="{A12FA001-AC4F-418D-AE19-62706E023703}">
                    <ahyp:hlinkClr xmlns:ahyp="http://schemas.microsoft.com/office/drawing/2018/hyperlinkcolor" val="tx"/>
                  </a:ext>
                </a:extLst>
              </a:hlinkClick>
            </a:rPr>
            <a:t>University of Oklahoma</a:t>
          </a:r>
          <a:endParaRPr lang="en-US" sz="3800" b="1" kern="1200" dirty="0">
            <a:solidFill>
              <a:srgbClr val="0432FF"/>
            </a:solidFill>
          </a:endParaRPr>
        </a:p>
      </dsp:txBody>
      <dsp:txXfrm>
        <a:off x="44492" y="4964464"/>
        <a:ext cx="6152513" cy="8224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BAB10-991E-4849-BED5-7070E2B25F5E}" type="datetimeFigureOut">
              <a:rPr lang="en-US" smtClean="0"/>
              <a:t>10/17/18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C7E71-EC20-B54D-84FB-A8000A2F5732}" type="slidenum">
              <a:rPr lang="en-US" smtClean="0"/>
              <a:t>‹#›</a:t>
            </a:fld>
            <a:endParaRPr lang="en-US"/>
          </a:p>
        </p:txBody>
      </p:sp>
    </p:spTree>
    <p:extLst>
      <p:ext uri="{BB962C8B-B14F-4D97-AF65-F5344CB8AC3E}">
        <p14:creationId xmlns:p14="http://schemas.microsoft.com/office/powerpoint/2010/main" val="136716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Chapter Involvement</a:t>
            </a:r>
            <a:r>
              <a:rPr lang="en-US" sz="1200" b="0" i="0" kern="1200" dirty="0">
                <a:solidFill>
                  <a:schemeClr val="tx1"/>
                </a:solidFill>
                <a:effectLst/>
                <a:latin typeface="+mn-lt"/>
                <a:ea typeface="+mn-ea"/>
                <a:cs typeface="+mn-cs"/>
              </a:rPr>
              <a:t> - How successful is the chapter in getting its members actively involved in service and other chapter projects?  How many events did your chapter hold and how well attended are those events? How active is the chapter on campus and in the surrounding community?  Does the chapter hold and take part in numerous and varied service, leadership, fellowship, and other projects throughout the course of the year?  Evidence of chapter involvement might include photos of students at events, attendance sheets, flyers, event summaries, captions, quotes from members, thank you letters from the community, etc.</a:t>
            </a:r>
            <a:br>
              <a:rPr lang="en-US" sz="1200" b="0"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Chapter Communication</a:t>
            </a:r>
            <a:r>
              <a:rPr lang="en-US" sz="1200" b="0" i="0" kern="1200" dirty="0">
                <a:solidFill>
                  <a:schemeClr val="tx1"/>
                </a:solidFill>
                <a:effectLst/>
                <a:latin typeface="+mn-lt"/>
                <a:ea typeface="+mn-ea"/>
                <a:cs typeface="+mn-cs"/>
              </a:rPr>
              <a:t> - How effectively does the chapter communicate with the membership, with campus leadership, and with the campus and community at large?  Evidence of effective communication may include photos of meetings, emails, agendas, minutes, letters, Facebook page screen shots, website screen shots, etc.</a:t>
            </a:r>
            <a:br>
              <a:rPr lang="en-US" sz="1200" b="0"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Campus Visibility</a:t>
            </a:r>
            <a:r>
              <a:rPr lang="en-US" sz="1200" b="0" i="0" kern="1200" dirty="0">
                <a:solidFill>
                  <a:schemeClr val="tx1"/>
                </a:solidFill>
                <a:effectLst/>
                <a:latin typeface="+mn-lt"/>
                <a:ea typeface="+mn-ea"/>
                <a:cs typeface="+mn-cs"/>
              </a:rPr>
              <a:t> – How aware is your campus and community of ALD?  Evidence of good campus visibility may include flyers, newspaper clippings, press releases, letters from the community and campus officials, and photos of events on campus and in the community.</a:t>
            </a:r>
            <a:br>
              <a:rPr lang="en-US" sz="1200" b="0"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Presentation </a:t>
            </a:r>
            <a:r>
              <a:rPr lang="en-US" sz="1200" b="0" i="0" kern="1200" dirty="0">
                <a:solidFill>
                  <a:schemeClr val="tx1"/>
                </a:solidFill>
                <a:effectLst/>
                <a:latin typeface="+mn-lt"/>
                <a:ea typeface="+mn-ea"/>
                <a:cs typeface="+mn-cs"/>
              </a:rPr>
              <a:t>- Is the application prepared in a careful, attractive manner?</a:t>
            </a:r>
          </a:p>
          <a:p>
            <a:r>
              <a:rPr lang="en-US" sz="1200" b="1" i="0" kern="1200" dirty="0">
                <a:solidFill>
                  <a:schemeClr val="tx1"/>
                </a:solidFill>
                <a:effectLst/>
                <a:latin typeface="+mn-lt"/>
                <a:ea typeface="+mn-ea"/>
                <a:cs typeface="+mn-cs"/>
              </a:rPr>
              <a:t>Award Specific Requirements: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your chapter has won the Order of the Torch within the past four years, you should apply for Maintaining the Flame. Your chapter should continue to show innovation and improvement - not simply maintaining the status quo - in all areas in order to be competitive for Maintaining the Flame. If you've recently won Order of the Torch and don't know when you're eligible to apply again, contact the National Office.</a:t>
            </a:r>
          </a:p>
          <a:p>
            <a:endParaRPr lang="en-US" dirty="0"/>
          </a:p>
        </p:txBody>
      </p:sp>
      <p:sp>
        <p:nvSpPr>
          <p:cNvPr id="4" name="Slide Number Placeholder 3"/>
          <p:cNvSpPr>
            <a:spLocks noGrp="1"/>
          </p:cNvSpPr>
          <p:nvPr>
            <p:ph type="sldNum" sz="quarter" idx="5"/>
          </p:nvPr>
        </p:nvSpPr>
        <p:spPr/>
        <p:txBody>
          <a:bodyPr/>
          <a:lstStyle/>
          <a:p>
            <a:fld id="{5E3C7E71-EC20-B54D-84FB-A8000A2F5732}" type="slidenum">
              <a:rPr lang="en-US" smtClean="0"/>
              <a:t>3</a:t>
            </a:fld>
            <a:endParaRPr lang="en-US"/>
          </a:p>
        </p:txBody>
      </p:sp>
    </p:spTree>
    <p:extLst>
      <p:ext uri="{BB962C8B-B14F-4D97-AF65-F5344CB8AC3E}">
        <p14:creationId xmlns:p14="http://schemas.microsoft.com/office/powerpoint/2010/main" val="379535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3C7E71-EC20-B54D-84FB-A8000A2F5732}" type="slidenum">
              <a:rPr lang="en-US" smtClean="0"/>
              <a:t>4</a:t>
            </a:fld>
            <a:endParaRPr lang="en-US"/>
          </a:p>
        </p:txBody>
      </p:sp>
    </p:spTree>
    <p:extLst>
      <p:ext uri="{BB962C8B-B14F-4D97-AF65-F5344CB8AC3E}">
        <p14:creationId xmlns:p14="http://schemas.microsoft.com/office/powerpoint/2010/main" val="2477234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These are hyperlinks so we can show a couple of samples from winning scrapbooks.</a:t>
            </a:r>
          </a:p>
        </p:txBody>
      </p:sp>
      <p:sp>
        <p:nvSpPr>
          <p:cNvPr id="4" name="Slide Number Placeholder 3"/>
          <p:cNvSpPr>
            <a:spLocks noGrp="1"/>
          </p:cNvSpPr>
          <p:nvPr>
            <p:ph type="sldNum" sz="quarter" idx="5"/>
          </p:nvPr>
        </p:nvSpPr>
        <p:spPr/>
        <p:txBody>
          <a:bodyPr/>
          <a:lstStyle/>
          <a:p>
            <a:fld id="{5E3C7E71-EC20-B54D-84FB-A8000A2F5732}" type="slidenum">
              <a:rPr lang="en-US" smtClean="0"/>
              <a:t>5</a:t>
            </a:fld>
            <a:endParaRPr lang="en-US"/>
          </a:p>
        </p:txBody>
      </p:sp>
    </p:spTree>
    <p:extLst>
      <p:ext uri="{BB962C8B-B14F-4D97-AF65-F5344CB8AC3E}">
        <p14:creationId xmlns:p14="http://schemas.microsoft.com/office/powerpoint/2010/main" val="95689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E3C7E71-EC20-B54D-84FB-A8000A2F5732}" type="slidenum">
              <a:rPr lang="en-US" smtClean="0"/>
              <a:t>6</a:t>
            </a:fld>
            <a:endParaRPr lang="en-US"/>
          </a:p>
        </p:txBody>
      </p:sp>
    </p:spTree>
    <p:extLst>
      <p:ext uri="{BB962C8B-B14F-4D97-AF65-F5344CB8AC3E}">
        <p14:creationId xmlns:p14="http://schemas.microsoft.com/office/powerpoint/2010/main" val="1406353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E3C7E71-EC20-B54D-84FB-A8000A2F5732}" type="slidenum">
              <a:rPr lang="en-US" smtClean="0"/>
              <a:t>7</a:t>
            </a:fld>
            <a:endParaRPr lang="en-US"/>
          </a:p>
        </p:txBody>
      </p:sp>
    </p:spTree>
    <p:extLst>
      <p:ext uri="{BB962C8B-B14F-4D97-AF65-F5344CB8AC3E}">
        <p14:creationId xmlns:p14="http://schemas.microsoft.com/office/powerpoint/2010/main" val="761854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605B7-9FBB-4ABB-84E0-39E6F52E31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8E4BF6-7D37-4C20-B6D5-6E922ADFDE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59E75E-6B39-41D2-A3E8-EA848462B3B2}"/>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5" name="Footer Placeholder 4">
            <a:extLst>
              <a:ext uri="{FF2B5EF4-FFF2-40B4-BE49-F238E27FC236}">
                <a16:creationId xmlns:a16="http://schemas.microsoft.com/office/drawing/2014/main" id="{FB145FD4-C77F-41A9-8EFE-571D5BF5F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53EA21-D07C-4317-9B48-37B9E0126A99}"/>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42539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9F206-DA6E-4706-95D1-C38B174F3D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131E1-2EA5-470D-A6D8-B967E62D1B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55CCE9-BF97-47BC-9CAB-A8EED0877200}"/>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5" name="Footer Placeholder 4">
            <a:extLst>
              <a:ext uri="{FF2B5EF4-FFF2-40B4-BE49-F238E27FC236}">
                <a16:creationId xmlns:a16="http://schemas.microsoft.com/office/drawing/2014/main" id="{B6D827E2-4152-4DEC-996C-375E61A53D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BEFA3-7D64-44BA-9363-5CE01E905F6C}"/>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189649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037A6-341E-473E-9FA5-D656876F3F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71FF53-2BC2-416E-9896-9678FC8B32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280C6-E29F-41D7-A6DA-073DE2F4FF85}"/>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5" name="Footer Placeholder 4">
            <a:extLst>
              <a:ext uri="{FF2B5EF4-FFF2-40B4-BE49-F238E27FC236}">
                <a16:creationId xmlns:a16="http://schemas.microsoft.com/office/drawing/2014/main" id="{8E9C7823-9DA3-4F4E-AC24-0C7F66F68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3B43B-FF28-4996-BD90-9220DF87D053}"/>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240419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7F0F-76C4-4271-B3C5-6F56E593F0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F0BF63-1973-4A8A-8D5F-9835120E99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8BFC37-8A3F-4B8C-9FCC-F6BD65AB4439}"/>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5" name="Footer Placeholder 4">
            <a:extLst>
              <a:ext uri="{FF2B5EF4-FFF2-40B4-BE49-F238E27FC236}">
                <a16:creationId xmlns:a16="http://schemas.microsoft.com/office/drawing/2014/main" id="{BD014373-C840-4340-81AA-54F7291BB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1EB59-B294-4633-B3C5-3ED8E88ABD79}"/>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2909036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E978F-D43F-49EF-AC66-E85C4C8518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8713E0-DCE0-4A1E-93BE-D349F43446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C11D08-88BA-4B61-8DBA-B47F428350AE}"/>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5" name="Footer Placeholder 4">
            <a:extLst>
              <a:ext uri="{FF2B5EF4-FFF2-40B4-BE49-F238E27FC236}">
                <a16:creationId xmlns:a16="http://schemas.microsoft.com/office/drawing/2014/main" id="{C06C40D9-4DF1-4CB9-8076-E320B3EDDA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CE3ED0-BF2C-4519-9983-FC477185DF75}"/>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180120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8E724-658B-4D88-A2CB-F47D2002E3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17CCDB-6C36-4E8D-9EFB-FC7F1233B5B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8B2857-C460-473B-890C-A8CFC81F2E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526D0E-6F7D-41B8-8D4A-F0F5C7C1A44E}"/>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6" name="Footer Placeholder 5">
            <a:extLst>
              <a:ext uri="{FF2B5EF4-FFF2-40B4-BE49-F238E27FC236}">
                <a16:creationId xmlns:a16="http://schemas.microsoft.com/office/drawing/2014/main" id="{F5E689C1-0CBF-468C-AE4F-DB4FF1447A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A42427-823E-4294-8920-B80E96A90D86}"/>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303579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0EA6B-C341-4A15-94AB-94D694B458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E78C3E-310B-414B-B870-7A8B7E34A2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C16FD1A-B48B-4319-8E1F-0577ABDC3D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4463F0-D463-4EA9-BB16-5A9971A6D8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8997555-303C-441B-8E41-1CDAEF17D02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95F54B-0F80-4F8A-B811-02B17BA21F8F}"/>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8" name="Footer Placeholder 7">
            <a:extLst>
              <a:ext uri="{FF2B5EF4-FFF2-40B4-BE49-F238E27FC236}">
                <a16:creationId xmlns:a16="http://schemas.microsoft.com/office/drawing/2014/main" id="{3073D5C1-3CF6-4F25-A1D5-5BBF538AA1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A88D86-6FF5-4738-828D-E4EA3ACD3C5C}"/>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35396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F619-7673-4BF9-98E1-2DD49C6FE0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8E0FB7-B862-4A7C-ABF3-1B0F4BD87078}"/>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4" name="Footer Placeholder 3">
            <a:extLst>
              <a:ext uri="{FF2B5EF4-FFF2-40B4-BE49-F238E27FC236}">
                <a16:creationId xmlns:a16="http://schemas.microsoft.com/office/drawing/2014/main" id="{DC0D0434-AE63-40D7-96DD-789532B66A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4C7D16-C409-4EE3-A86F-AC6B9424ACB4}"/>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180104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7D112A-4CB7-4245-AACD-E0FDA13C226F}"/>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3" name="Footer Placeholder 2">
            <a:extLst>
              <a:ext uri="{FF2B5EF4-FFF2-40B4-BE49-F238E27FC236}">
                <a16:creationId xmlns:a16="http://schemas.microsoft.com/office/drawing/2014/main" id="{2001C092-CA9E-410F-B8DB-FBD8AD9936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53C41B-21E8-4833-B77D-30FCA87B348E}"/>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126259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8B4BF-8AD5-4FAA-B4C3-2F4D3299A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B513E0-E387-4F33-BAA0-431B120980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6CB837-B2EC-4ED5-AD6D-B12DFEE4C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E8864D-05C6-4989-A9FC-AB1A39EA33A1}"/>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6" name="Footer Placeholder 5">
            <a:extLst>
              <a:ext uri="{FF2B5EF4-FFF2-40B4-BE49-F238E27FC236}">
                <a16:creationId xmlns:a16="http://schemas.microsoft.com/office/drawing/2014/main" id="{D5B6B93E-9901-4FD8-8BFF-3374F553A9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EAE029-EE92-4E7A-9587-07639D716B95}"/>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231498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96E07-BE50-4B89-9001-7FB4092D77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089098-9FBE-4D4B-9E7E-535E2897F5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26305F-B274-47C9-BFDD-378D3843D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B9F5E8-3571-423B-95C8-C38D877E4A78}"/>
              </a:ext>
            </a:extLst>
          </p:cNvPr>
          <p:cNvSpPr>
            <a:spLocks noGrp="1"/>
          </p:cNvSpPr>
          <p:nvPr>
            <p:ph type="dt" sz="half" idx="10"/>
          </p:nvPr>
        </p:nvSpPr>
        <p:spPr/>
        <p:txBody>
          <a:bodyPr/>
          <a:lstStyle/>
          <a:p>
            <a:fld id="{8D3D9E8A-1CFA-4CBE-B3B2-0C4234BE37FA}" type="datetimeFigureOut">
              <a:rPr lang="en-US" smtClean="0"/>
              <a:t>10/17/18</a:t>
            </a:fld>
            <a:endParaRPr lang="en-US"/>
          </a:p>
        </p:txBody>
      </p:sp>
      <p:sp>
        <p:nvSpPr>
          <p:cNvPr id="6" name="Footer Placeholder 5">
            <a:extLst>
              <a:ext uri="{FF2B5EF4-FFF2-40B4-BE49-F238E27FC236}">
                <a16:creationId xmlns:a16="http://schemas.microsoft.com/office/drawing/2014/main" id="{D4258619-92A1-4D74-B866-9725ABD965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9F4249-BAF2-40DA-9D77-47F26C39710A}"/>
              </a:ext>
            </a:extLst>
          </p:cNvPr>
          <p:cNvSpPr>
            <a:spLocks noGrp="1"/>
          </p:cNvSpPr>
          <p:nvPr>
            <p:ph type="sldNum" sz="quarter" idx="12"/>
          </p:nvPr>
        </p:nvSpPr>
        <p:spPr/>
        <p:txBody>
          <a:bodyPr/>
          <a:lstStyle/>
          <a:p>
            <a:fld id="{BA7EE71F-CC13-48BD-A4AB-0F8C5AC5D4E4}" type="slidenum">
              <a:rPr lang="en-US" smtClean="0"/>
              <a:t>‹#›</a:t>
            </a:fld>
            <a:endParaRPr lang="en-US"/>
          </a:p>
        </p:txBody>
      </p:sp>
    </p:spTree>
    <p:extLst>
      <p:ext uri="{BB962C8B-B14F-4D97-AF65-F5344CB8AC3E}">
        <p14:creationId xmlns:p14="http://schemas.microsoft.com/office/powerpoint/2010/main" val="289385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99166C-FA2D-412D-AF65-4AC5ECB825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50A37-6CC8-4FBB-B699-82AE029782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D1F6F-9922-4C44-9323-FF553822FD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D9E8A-1CFA-4CBE-B3B2-0C4234BE37FA}" type="datetimeFigureOut">
              <a:rPr lang="en-US" smtClean="0"/>
              <a:t>10/17/18</a:t>
            </a:fld>
            <a:endParaRPr lang="en-US"/>
          </a:p>
        </p:txBody>
      </p:sp>
      <p:sp>
        <p:nvSpPr>
          <p:cNvPr id="5" name="Footer Placeholder 4">
            <a:extLst>
              <a:ext uri="{FF2B5EF4-FFF2-40B4-BE49-F238E27FC236}">
                <a16:creationId xmlns:a16="http://schemas.microsoft.com/office/drawing/2014/main" id="{87D528F7-09A0-45AF-9E18-7FD7076A3C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821132-509E-4913-B582-18F2A86131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EE71F-CC13-48BD-A4AB-0F8C5AC5D4E4}" type="slidenum">
              <a:rPr lang="en-US" smtClean="0"/>
              <a:t>‹#›</a:t>
            </a:fld>
            <a:endParaRPr lang="en-US"/>
          </a:p>
        </p:txBody>
      </p:sp>
    </p:spTree>
    <p:extLst>
      <p:ext uri="{BB962C8B-B14F-4D97-AF65-F5344CB8AC3E}">
        <p14:creationId xmlns:p14="http://schemas.microsoft.com/office/powerpoint/2010/main" val="303896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C2A5F-F072-4987-A57D-5EA88A187810}"/>
              </a:ext>
            </a:extLst>
          </p:cNvPr>
          <p:cNvSpPr>
            <a:spLocks noGrp="1"/>
          </p:cNvSpPr>
          <p:nvPr>
            <p:ph type="ctrTitle"/>
          </p:nvPr>
        </p:nvSpPr>
        <p:spPr>
          <a:xfrm>
            <a:off x="1524000" y="1122363"/>
            <a:ext cx="9144000" cy="2387600"/>
          </a:xfrm>
        </p:spPr>
        <p:txBody>
          <a:bodyPr/>
          <a:lstStyle/>
          <a:p>
            <a:endParaRPr lang="en-US"/>
          </a:p>
        </p:txBody>
      </p:sp>
      <p:sp>
        <p:nvSpPr>
          <p:cNvPr id="3" name="Subtitle 2">
            <a:extLst>
              <a:ext uri="{FF2B5EF4-FFF2-40B4-BE49-F238E27FC236}">
                <a16:creationId xmlns:a16="http://schemas.microsoft.com/office/drawing/2014/main" id="{A8F34EBC-6DE8-436E-8485-335ABBB10B84}"/>
              </a:ext>
            </a:extLst>
          </p:cNvPr>
          <p:cNvSpPr>
            <a:spLocks noGrp="1"/>
          </p:cNvSpPr>
          <p:nvPr>
            <p:ph type="subTitle" idx="1"/>
          </p:nvPr>
        </p:nvSpPr>
        <p:spPr>
          <a:xfrm>
            <a:off x="1524000" y="3602038"/>
            <a:ext cx="9144000" cy="1655762"/>
          </a:xfrm>
        </p:spPr>
        <p:txBody>
          <a:bodyPr/>
          <a:lstStyle/>
          <a:p>
            <a:endParaRPr lang="en-US"/>
          </a:p>
        </p:txBody>
      </p:sp>
      <p:pic>
        <p:nvPicPr>
          <p:cNvPr id="7" name="Picture 6" descr="A picture containing indoor, person&#10;&#10;Description generated with high confidence">
            <a:extLst>
              <a:ext uri="{FF2B5EF4-FFF2-40B4-BE49-F238E27FC236}">
                <a16:creationId xmlns:a16="http://schemas.microsoft.com/office/drawing/2014/main" id="{350B64F1-D0F1-4019-95EF-25E9D2D0DD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7201"/>
            <a:ext cx="12469091" cy="8007927"/>
          </a:xfrm>
          <a:prstGeom prst="rect">
            <a:avLst/>
          </a:prstGeom>
        </p:spPr>
      </p:pic>
    </p:spTree>
    <p:extLst>
      <p:ext uri="{BB962C8B-B14F-4D97-AF65-F5344CB8AC3E}">
        <p14:creationId xmlns:p14="http://schemas.microsoft.com/office/powerpoint/2010/main" val="3210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58C46A-4452-4269-8E01-F997D39B3C41}"/>
              </a:ext>
            </a:extLst>
          </p:cNvPr>
          <p:cNvSpPr>
            <a:spLocks noGrp="1"/>
          </p:cNvSpPr>
          <p:nvPr>
            <p:ph type="title"/>
          </p:nvPr>
        </p:nvSpPr>
        <p:spPr>
          <a:xfrm>
            <a:off x="2961861" y="1630017"/>
            <a:ext cx="6188701" cy="3152998"/>
          </a:xfrm>
        </p:spPr>
        <p:txBody>
          <a:bodyPr vert="horz" lIns="91440" tIns="45720" rIns="91440" bIns="45720" rtlCol="0" anchor="b">
            <a:normAutofit/>
          </a:bodyPr>
          <a:lstStyle/>
          <a:p>
            <a:pPr algn="ctr"/>
            <a:r>
              <a:rPr lang="en-US" sz="6000" kern="1200" dirty="0">
                <a:solidFill>
                  <a:srgbClr val="FFFFFF"/>
                </a:solidFill>
                <a:latin typeface="+mj-lt"/>
                <a:ea typeface="+mj-ea"/>
                <a:cs typeface="+mj-cs"/>
              </a:rPr>
              <a:t>Scrapbook </a:t>
            </a:r>
            <a:r>
              <a:rPr lang="en-US" sz="6000" dirty="0">
                <a:solidFill>
                  <a:srgbClr val="FFFFFF"/>
                </a:solidFill>
              </a:rPr>
              <a:t>submission due </a:t>
            </a:r>
            <a:r>
              <a:rPr lang="en-US" sz="6600" b="1" dirty="0">
                <a:solidFill>
                  <a:srgbClr val="FFFF00"/>
                </a:solidFill>
              </a:rPr>
              <a:t>May 10, 2019</a:t>
            </a:r>
            <a:endParaRPr lang="en-US" sz="6000" b="1" kern="1200" dirty="0">
              <a:solidFill>
                <a:srgbClr val="FFFF00"/>
              </a:solidFill>
            </a:endParaRPr>
          </a:p>
        </p:txBody>
      </p:sp>
    </p:spTree>
    <p:extLst>
      <p:ext uri="{BB962C8B-B14F-4D97-AF65-F5344CB8AC3E}">
        <p14:creationId xmlns:p14="http://schemas.microsoft.com/office/powerpoint/2010/main" val="228115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2A49162-7889-43C7-94EE-971CF80BC7FB}"/>
              </a:ext>
            </a:extLst>
          </p:cNvPr>
          <p:cNvSpPr>
            <a:spLocks noGrp="1"/>
          </p:cNvSpPr>
          <p:nvPr>
            <p:ph type="title"/>
          </p:nvPr>
        </p:nvSpPr>
        <p:spPr>
          <a:xfrm>
            <a:off x="198782" y="1292087"/>
            <a:ext cx="4671391" cy="4055165"/>
          </a:xfrm>
        </p:spPr>
        <p:txBody>
          <a:bodyPr>
            <a:normAutofit fontScale="90000"/>
          </a:bodyPr>
          <a:lstStyle/>
          <a:p>
            <a:pPr algn="ctr"/>
            <a:r>
              <a:rPr lang="en-US" sz="6000" b="1" dirty="0">
                <a:solidFill>
                  <a:srgbClr val="FFFF00"/>
                </a:solidFill>
                <a:latin typeface="Arial Rounded MT Bold" panose="020F0704030504030204" pitchFamily="34" charset="77"/>
              </a:rPr>
              <a:t>Scrapbooks will be judged on the following: </a:t>
            </a:r>
          </a:p>
        </p:txBody>
      </p:sp>
      <p:graphicFrame>
        <p:nvGraphicFramePr>
          <p:cNvPr id="5" name="Content Placeholder 2">
            <a:extLst>
              <a:ext uri="{FF2B5EF4-FFF2-40B4-BE49-F238E27FC236}">
                <a16:creationId xmlns:a16="http://schemas.microsoft.com/office/drawing/2014/main" id="{DB85EC6C-938E-4D2B-9DEB-279C4921DBD1}"/>
              </a:ext>
            </a:extLst>
          </p:cNvPr>
          <p:cNvGraphicFramePr>
            <a:graphicFrameLocks noGrp="1"/>
          </p:cNvGraphicFramePr>
          <p:nvPr>
            <p:ph idx="1"/>
            <p:extLst>
              <p:ext uri="{D42A27DB-BD31-4B8C-83A1-F6EECF244321}">
                <p14:modId xmlns:p14="http://schemas.microsoft.com/office/powerpoint/2010/main" val="865303429"/>
              </p:ext>
            </p:extLst>
          </p:nvPr>
        </p:nvGraphicFramePr>
        <p:xfrm>
          <a:off x="5446919" y="238540"/>
          <a:ext cx="6340889" cy="63212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2138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2A49162-7889-43C7-94EE-971CF80BC7FB}"/>
              </a:ext>
            </a:extLst>
          </p:cNvPr>
          <p:cNvSpPr>
            <a:spLocks noGrp="1"/>
          </p:cNvSpPr>
          <p:nvPr>
            <p:ph type="title"/>
          </p:nvPr>
        </p:nvSpPr>
        <p:spPr>
          <a:xfrm>
            <a:off x="159026" y="1152939"/>
            <a:ext cx="4293703" cy="4472609"/>
          </a:xfrm>
        </p:spPr>
        <p:txBody>
          <a:bodyPr>
            <a:normAutofit fontScale="90000"/>
          </a:bodyPr>
          <a:lstStyle/>
          <a:p>
            <a:pPr algn="ctr"/>
            <a:r>
              <a:rPr lang="en-US" sz="5400" b="1" dirty="0">
                <a:solidFill>
                  <a:srgbClr val="FFFF00"/>
                </a:solidFill>
              </a:rPr>
              <a:t>WHAT TO INCLUDE IN YOUR SCRAPBOOK</a:t>
            </a:r>
            <a:br>
              <a:rPr lang="en-US" sz="5400" b="1" dirty="0">
                <a:solidFill>
                  <a:srgbClr val="FFFF00"/>
                </a:solidFill>
              </a:rPr>
            </a:br>
            <a:r>
              <a:rPr lang="en-US" sz="5400" b="1" dirty="0">
                <a:solidFill>
                  <a:srgbClr val="FFFF00"/>
                </a:solidFill>
              </a:rPr>
              <a:t>(SUGGESTIONS)</a:t>
            </a:r>
          </a:p>
        </p:txBody>
      </p:sp>
      <p:graphicFrame>
        <p:nvGraphicFramePr>
          <p:cNvPr id="5" name="Content Placeholder 2">
            <a:extLst>
              <a:ext uri="{FF2B5EF4-FFF2-40B4-BE49-F238E27FC236}">
                <a16:creationId xmlns:a16="http://schemas.microsoft.com/office/drawing/2014/main" id="{DB85EC6C-938E-4D2B-9DEB-279C4921DBD1}"/>
              </a:ext>
            </a:extLst>
          </p:cNvPr>
          <p:cNvGraphicFramePr>
            <a:graphicFrameLocks noGrp="1"/>
          </p:cNvGraphicFramePr>
          <p:nvPr>
            <p:ph idx="1"/>
            <p:extLst>
              <p:ext uri="{D42A27DB-BD31-4B8C-83A1-F6EECF244321}">
                <p14:modId xmlns:p14="http://schemas.microsoft.com/office/powerpoint/2010/main" val="1973354356"/>
              </p:ext>
            </p:extLst>
          </p:nvPr>
        </p:nvGraphicFramePr>
        <p:xfrm>
          <a:off x="5724939" y="159026"/>
          <a:ext cx="5724939" cy="66989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7639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2A49162-7889-43C7-94EE-971CF80BC7FB}"/>
              </a:ext>
            </a:extLst>
          </p:cNvPr>
          <p:cNvSpPr>
            <a:spLocks noGrp="1"/>
          </p:cNvSpPr>
          <p:nvPr>
            <p:ph type="title"/>
          </p:nvPr>
        </p:nvSpPr>
        <p:spPr>
          <a:xfrm>
            <a:off x="159027" y="1689652"/>
            <a:ext cx="4313582" cy="3319670"/>
          </a:xfrm>
        </p:spPr>
        <p:txBody>
          <a:bodyPr>
            <a:normAutofit/>
          </a:bodyPr>
          <a:lstStyle/>
          <a:p>
            <a:pPr algn="ctr"/>
            <a:r>
              <a:rPr lang="en-US" sz="5400" b="1" dirty="0">
                <a:solidFill>
                  <a:srgbClr val="FFFF00"/>
                </a:solidFill>
                <a:latin typeface="Arial Rounded MT Bold" panose="020F0704030504030204" pitchFamily="34" charset="77"/>
              </a:rPr>
              <a:t>2018</a:t>
            </a:r>
            <a:br>
              <a:rPr lang="en-US" sz="5400" b="1" dirty="0">
                <a:solidFill>
                  <a:srgbClr val="FFFF00"/>
                </a:solidFill>
                <a:latin typeface="Arial Rounded MT Bold" panose="020F0704030504030204" pitchFamily="34" charset="77"/>
              </a:rPr>
            </a:br>
            <a:r>
              <a:rPr lang="en-US" sz="5400" b="1" dirty="0">
                <a:solidFill>
                  <a:srgbClr val="FFFF00"/>
                </a:solidFill>
                <a:latin typeface="Arial Rounded MT Bold" panose="020F0704030504030204" pitchFamily="34" charset="77"/>
              </a:rPr>
              <a:t>Order of the Torch Recipients</a:t>
            </a:r>
          </a:p>
        </p:txBody>
      </p:sp>
      <p:graphicFrame>
        <p:nvGraphicFramePr>
          <p:cNvPr id="5" name="Content Placeholder 2">
            <a:extLst>
              <a:ext uri="{FF2B5EF4-FFF2-40B4-BE49-F238E27FC236}">
                <a16:creationId xmlns:a16="http://schemas.microsoft.com/office/drawing/2014/main" id="{DB85EC6C-938E-4D2B-9DEB-279C4921DBD1}"/>
              </a:ext>
            </a:extLst>
          </p:cNvPr>
          <p:cNvGraphicFramePr>
            <a:graphicFrameLocks noGrp="1"/>
          </p:cNvGraphicFramePr>
          <p:nvPr>
            <p:ph idx="1"/>
            <p:extLst>
              <p:ext uri="{D42A27DB-BD31-4B8C-83A1-F6EECF244321}">
                <p14:modId xmlns:p14="http://schemas.microsoft.com/office/powerpoint/2010/main" val="3576755385"/>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15647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2A49162-7889-43C7-94EE-971CF80BC7FB}"/>
              </a:ext>
            </a:extLst>
          </p:cNvPr>
          <p:cNvSpPr>
            <a:spLocks noGrp="1"/>
          </p:cNvSpPr>
          <p:nvPr>
            <p:ph type="title"/>
          </p:nvPr>
        </p:nvSpPr>
        <p:spPr>
          <a:xfrm>
            <a:off x="218661" y="1709530"/>
            <a:ext cx="4333461" cy="3617844"/>
          </a:xfrm>
        </p:spPr>
        <p:txBody>
          <a:bodyPr>
            <a:normAutofit/>
          </a:bodyPr>
          <a:lstStyle/>
          <a:p>
            <a:pPr algn="ctr"/>
            <a:r>
              <a:rPr lang="en-US" sz="5400" b="1" dirty="0">
                <a:solidFill>
                  <a:srgbClr val="FFFF00"/>
                </a:solidFill>
                <a:latin typeface="Arial Rounded MT Bold" panose="020F0704030504030204" pitchFamily="34" charset="77"/>
              </a:rPr>
              <a:t>2018</a:t>
            </a:r>
            <a:br>
              <a:rPr lang="en-US" sz="5400" b="1" dirty="0">
                <a:solidFill>
                  <a:srgbClr val="FFFF00"/>
                </a:solidFill>
                <a:latin typeface="Arial Rounded MT Bold" panose="020F0704030504030204" pitchFamily="34" charset="77"/>
              </a:rPr>
            </a:br>
            <a:r>
              <a:rPr lang="en-US" sz="5400" b="1" dirty="0">
                <a:solidFill>
                  <a:srgbClr val="FFFF00"/>
                </a:solidFill>
                <a:latin typeface="Arial Rounded MT Bold" panose="020F0704030504030204" pitchFamily="34" charset="77"/>
              </a:rPr>
              <a:t>Maintaining the Flame Recipients</a:t>
            </a:r>
          </a:p>
        </p:txBody>
      </p:sp>
      <p:graphicFrame>
        <p:nvGraphicFramePr>
          <p:cNvPr id="5" name="Content Placeholder 2">
            <a:extLst>
              <a:ext uri="{FF2B5EF4-FFF2-40B4-BE49-F238E27FC236}">
                <a16:creationId xmlns:a16="http://schemas.microsoft.com/office/drawing/2014/main" id="{DB85EC6C-938E-4D2B-9DEB-279C4921DBD1}"/>
              </a:ext>
            </a:extLst>
          </p:cNvPr>
          <p:cNvGraphicFramePr>
            <a:graphicFrameLocks noGrp="1"/>
          </p:cNvGraphicFramePr>
          <p:nvPr>
            <p:ph idx="1"/>
            <p:extLst>
              <p:ext uri="{D42A27DB-BD31-4B8C-83A1-F6EECF244321}">
                <p14:modId xmlns:p14="http://schemas.microsoft.com/office/powerpoint/2010/main" val="1210368806"/>
              </p:ext>
            </p:extLst>
          </p:nvPr>
        </p:nvGraphicFramePr>
        <p:xfrm>
          <a:off x="5844210" y="404734"/>
          <a:ext cx="6122504" cy="62743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98945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2A49162-7889-43C7-94EE-971CF80BC7FB}"/>
              </a:ext>
            </a:extLst>
          </p:cNvPr>
          <p:cNvSpPr>
            <a:spLocks noGrp="1"/>
          </p:cNvSpPr>
          <p:nvPr>
            <p:ph type="title"/>
          </p:nvPr>
        </p:nvSpPr>
        <p:spPr>
          <a:xfrm>
            <a:off x="238539" y="1630017"/>
            <a:ext cx="4253948" cy="3458818"/>
          </a:xfrm>
        </p:spPr>
        <p:txBody>
          <a:bodyPr>
            <a:normAutofit/>
          </a:bodyPr>
          <a:lstStyle/>
          <a:p>
            <a:pPr algn="ctr"/>
            <a:r>
              <a:rPr lang="en-US" sz="5400" b="1" dirty="0">
                <a:solidFill>
                  <a:srgbClr val="FFFF00"/>
                </a:solidFill>
                <a:latin typeface="Arial Rounded MT Bold" panose="020F0704030504030204" pitchFamily="34" charset="77"/>
              </a:rPr>
              <a:t>2018</a:t>
            </a:r>
            <a:br>
              <a:rPr lang="en-US" sz="5400" b="1" dirty="0">
                <a:solidFill>
                  <a:srgbClr val="FFFF00"/>
                </a:solidFill>
                <a:latin typeface="Arial Rounded MT Bold" panose="020F0704030504030204" pitchFamily="34" charset="77"/>
              </a:rPr>
            </a:br>
            <a:r>
              <a:rPr lang="en-US" sz="5400" b="1" dirty="0">
                <a:solidFill>
                  <a:srgbClr val="FFFF00"/>
                </a:solidFill>
                <a:latin typeface="Arial Rounded MT Bold" panose="020F0704030504030204" pitchFamily="34" charset="77"/>
              </a:rPr>
              <a:t>Maintaining the Flame Recipients</a:t>
            </a:r>
            <a:endParaRPr lang="en-US" sz="5400" b="1" dirty="0">
              <a:solidFill>
                <a:srgbClr val="FFFF00"/>
              </a:solidFill>
            </a:endParaRPr>
          </a:p>
        </p:txBody>
      </p:sp>
      <p:graphicFrame>
        <p:nvGraphicFramePr>
          <p:cNvPr id="5" name="Content Placeholder 2">
            <a:extLst>
              <a:ext uri="{FF2B5EF4-FFF2-40B4-BE49-F238E27FC236}">
                <a16:creationId xmlns:a16="http://schemas.microsoft.com/office/drawing/2014/main" id="{DB85EC6C-938E-4D2B-9DEB-279C4921DBD1}"/>
              </a:ext>
            </a:extLst>
          </p:cNvPr>
          <p:cNvGraphicFramePr>
            <a:graphicFrameLocks noGrp="1"/>
          </p:cNvGraphicFramePr>
          <p:nvPr>
            <p:ph idx="1"/>
            <p:extLst>
              <p:ext uri="{D42A27DB-BD31-4B8C-83A1-F6EECF244321}">
                <p14:modId xmlns:p14="http://schemas.microsoft.com/office/powerpoint/2010/main" val="113447061"/>
              </p:ext>
            </p:extLst>
          </p:nvPr>
        </p:nvGraphicFramePr>
        <p:xfrm>
          <a:off x="5685459" y="404735"/>
          <a:ext cx="6241497" cy="61352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2362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TotalTime>
  <Words>127</Words>
  <Application>Microsoft Macintosh PowerPoint</Application>
  <PresentationFormat>Widescreen</PresentationFormat>
  <Paragraphs>40</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Rounded MT Bold</vt:lpstr>
      <vt:lpstr>Calibri</vt:lpstr>
      <vt:lpstr>Calibri Light</vt:lpstr>
      <vt:lpstr>Office Theme</vt:lpstr>
      <vt:lpstr>PowerPoint Presentation</vt:lpstr>
      <vt:lpstr>Scrapbook submission due May 10, 2019</vt:lpstr>
      <vt:lpstr>Scrapbooks will be judged on the following: </vt:lpstr>
      <vt:lpstr>WHAT TO INCLUDE IN YOUR SCRAPBOOK (SUGGESTIONS)</vt:lpstr>
      <vt:lpstr>2018 Order of the Torch Recipients</vt:lpstr>
      <vt:lpstr>2018 Maintaining the Flame Recipients</vt:lpstr>
      <vt:lpstr>2018 Maintaining the Flame Recipients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Mallory McConathy</dc:creator>
  <cp:lastModifiedBy>Microsoft Office User</cp:lastModifiedBy>
  <cp:revision>17</cp:revision>
  <dcterms:created xsi:type="dcterms:W3CDTF">2018-10-11T00:49:09Z</dcterms:created>
  <dcterms:modified xsi:type="dcterms:W3CDTF">2018-10-18T04:13:03Z</dcterms:modified>
</cp:coreProperties>
</file>